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8.jpg" ContentType="image/jpe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1"/>
  </p:notesMasterIdLst>
  <p:sldIdLst>
    <p:sldId id="256" r:id="rId5"/>
    <p:sldId id="257" r:id="rId6"/>
    <p:sldId id="258" r:id="rId7"/>
    <p:sldId id="259" r:id="rId8"/>
    <p:sldId id="260" r:id="rId9"/>
    <p:sldId id="311" r:id="rId10"/>
    <p:sldId id="326" r:id="rId11"/>
    <p:sldId id="389" r:id="rId12"/>
    <p:sldId id="390" r:id="rId13"/>
    <p:sldId id="396" r:id="rId14"/>
    <p:sldId id="395" r:id="rId15"/>
    <p:sldId id="400" r:id="rId16"/>
    <p:sldId id="335" r:id="rId17"/>
    <p:sldId id="357" r:id="rId18"/>
    <p:sldId id="353" r:id="rId19"/>
    <p:sldId id="283" r:id="rId20"/>
    <p:sldId id="354" r:id="rId21"/>
    <p:sldId id="355" r:id="rId22"/>
    <p:sldId id="280" r:id="rId23"/>
    <p:sldId id="284" r:id="rId24"/>
    <p:sldId id="285" r:id="rId25"/>
    <p:sldId id="329" r:id="rId26"/>
    <p:sldId id="361" r:id="rId27"/>
    <p:sldId id="362" r:id="rId28"/>
    <p:sldId id="363" r:id="rId29"/>
    <p:sldId id="364" r:id="rId30"/>
    <p:sldId id="365" r:id="rId31"/>
    <p:sldId id="366" r:id="rId32"/>
    <p:sldId id="367" r:id="rId33"/>
    <p:sldId id="286" r:id="rId34"/>
    <p:sldId id="308" r:id="rId35"/>
    <p:sldId id="287" r:id="rId36"/>
    <p:sldId id="328" r:id="rId37"/>
    <p:sldId id="288" r:id="rId38"/>
    <p:sldId id="289" r:id="rId39"/>
    <p:sldId id="290" r:id="rId40"/>
    <p:sldId id="291" r:id="rId41"/>
    <p:sldId id="292" r:id="rId42"/>
    <p:sldId id="346" r:id="rId43"/>
    <p:sldId id="347" r:id="rId44"/>
    <p:sldId id="348" r:id="rId45"/>
    <p:sldId id="295" r:id="rId46"/>
    <p:sldId id="343" r:id="rId47"/>
    <p:sldId id="360" r:id="rId48"/>
    <p:sldId id="282" r:id="rId49"/>
    <p:sldId id="368" r:id="rId50"/>
    <p:sldId id="369" r:id="rId51"/>
    <p:sldId id="370" r:id="rId52"/>
    <p:sldId id="371" r:id="rId53"/>
    <p:sldId id="372" r:id="rId54"/>
    <p:sldId id="374" r:id="rId55"/>
    <p:sldId id="398" r:id="rId56"/>
    <p:sldId id="375" r:id="rId57"/>
    <p:sldId id="376" r:id="rId58"/>
    <p:sldId id="377" r:id="rId59"/>
    <p:sldId id="378" r:id="rId60"/>
    <p:sldId id="379" r:id="rId61"/>
    <p:sldId id="380" r:id="rId62"/>
    <p:sldId id="381" r:id="rId63"/>
    <p:sldId id="382" r:id="rId64"/>
    <p:sldId id="387" r:id="rId65"/>
    <p:sldId id="386" r:id="rId66"/>
    <p:sldId id="385" r:id="rId67"/>
    <p:sldId id="296" r:id="rId68"/>
    <p:sldId id="358" r:id="rId69"/>
    <p:sldId id="297" r:id="rId70"/>
    <p:sldId id="298" r:id="rId71"/>
    <p:sldId id="397" r:id="rId72"/>
    <p:sldId id="300" r:id="rId73"/>
    <p:sldId id="302" r:id="rId74"/>
    <p:sldId id="303" r:id="rId75"/>
    <p:sldId id="305" r:id="rId76"/>
    <p:sldId id="399" r:id="rId77"/>
    <p:sldId id="309" r:id="rId78"/>
    <p:sldId id="388" r:id="rId79"/>
    <p:sldId id="356" r:id="rId80"/>
  </p:sldIdLst>
  <p:sldSz cx="18288000" cy="10287000"/>
  <p:notesSz cx="6858000" cy="9144000"/>
  <p:embeddedFontLst>
    <p:embeddedFont>
      <p:font typeface="ＭＳ Ｐゴシック" panose="020B0600070205080204" pitchFamily="34" charset="-128"/>
      <p:regular r:id="rId82"/>
    </p:embeddedFont>
    <p:embeddedFont>
      <p:font typeface="Baskerville Old Face" panose="02020602080505020303" pitchFamily="18" charset="0"/>
      <p:regular r:id="rId83"/>
    </p:embeddedFont>
    <p:embeddedFont>
      <p:font typeface="Corbel" panose="020B0503020204020204" pitchFamily="34" charset="0"/>
      <p:regular r:id="rId84"/>
      <p:bold r:id="rId85"/>
      <p:italic r:id="rId86"/>
      <p:boldItalic r:id="rId87"/>
    </p:embeddedFont>
    <p:embeddedFont>
      <p:font typeface="Lato" panose="020F0502020204030203" pitchFamily="34" charset="0"/>
      <p:regular r:id="rId88"/>
      <p:bold r:id="rId89"/>
      <p:italic r:id="rId90"/>
      <p:boldItalic r:id="rId91"/>
    </p:embeddedFont>
    <p:embeddedFont>
      <p:font typeface="Montserrat" panose="00000500000000000000" pitchFamily="2" charset="0"/>
      <p:regular r:id="rId92"/>
      <p:bold r:id="rId93"/>
      <p:italic r:id="rId94"/>
      <p:boldItalic r:id="rId95"/>
    </p:embeddedFont>
    <p:embeddedFont>
      <p:font typeface="Montserrat Bold" panose="00000800000000000000" charset="0"/>
      <p:regular r:id="rId96"/>
      <p:bold r:id="rId97"/>
    </p:embeddedFont>
    <p:embeddedFont>
      <p:font typeface="Poppins" panose="00000500000000000000" pitchFamily="2" charset="0"/>
      <p:regular r:id="rId98"/>
      <p:bold r:id="rId99"/>
      <p:italic r:id="rId100"/>
      <p:boldItalic r:id="rId101"/>
    </p:embeddedFont>
    <p:embeddedFont>
      <p:font typeface="Source Sans Pro" panose="020B0503030403020204" pitchFamily="34" charset="0"/>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34C64-C92F-46B4-B0C1-645BB785F1D4}" v="5" dt="2025-08-20T15:43:23.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1.fntdata"/><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2.fntdata"/><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2.fntdata"/><Relationship Id="rId88" Type="http://schemas.openxmlformats.org/officeDocument/2006/relationships/font" Target="fonts/font7.fntdata"/><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Brooks" userId="050c37c0-3841-45fc-a159-e6ba5bc6c515" providerId="ADAL" clId="{5D034C64-C92F-46B4-B0C1-645BB785F1D4}"/>
    <pc:docChg chg="undo custSel addSld delSld modSld sldOrd">
      <pc:chgData name="Jim Brooks" userId="050c37c0-3841-45fc-a159-e6ba5bc6c515" providerId="ADAL" clId="{5D034C64-C92F-46B4-B0C1-645BB785F1D4}" dt="2025-08-20T15:43:44.010" v="238" actId="1076"/>
      <pc:docMkLst>
        <pc:docMk/>
      </pc:docMkLst>
      <pc:sldChg chg="modSp mod">
        <pc:chgData name="Jim Brooks" userId="050c37c0-3841-45fc-a159-e6ba5bc6c515" providerId="ADAL" clId="{5D034C64-C92F-46B4-B0C1-645BB785F1D4}" dt="2025-08-20T15:17:17.299" v="210" actId="20577"/>
        <pc:sldMkLst>
          <pc:docMk/>
          <pc:sldMk cId="0" sldId="258"/>
        </pc:sldMkLst>
        <pc:spChg chg="mod">
          <ac:chgData name="Jim Brooks" userId="050c37c0-3841-45fc-a159-e6ba5bc6c515" providerId="ADAL" clId="{5D034C64-C92F-46B4-B0C1-645BB785F1D4}" dt="2025-08-20T15:17:17.299" v="210" actId="20577"/>
          <ac:spMkLst>
            <pc:docMk/>
            <pc:sldMk cId="0" sldId="258"/>
            <ac:spMk id="7" creationId="{00000000-0000-0000-0000-000000000000}"/>
          </ac:spMkLst>
        </pc:spChg>
      </pc:sldChg>
      <pc:sldChg chg="modSp mod">
        <pc:chgData name="Jim Brooks" userId="050c37c0-3841-45fc-a159-e6ba5bc6c515" providerId="ADAL" clId="{5D034C64-C92F-46B4-B0C1-645BB785F1D4}" dt="2025-08-20T15:13:23.145" v="161" actId="20577"/>
        <pc:sldMkLst>
          <pc:docMk/>
          <pc:sldMk cId="0" sldId="260"/>
        </pc:sldMkLst>
        <pc:spChg chg="mod">
          <ac:chgData name="Jim Brooks" userId="050c37c0-3841-45fc-a159-e6ba5bc6c515" providerId="ADAL" clId="{5D034C64-C92F-46B4-B0C1-645BB785F1D4}" dt="2025-08-20T15:13:17.409" v="150" actId="1076"/>
          <ac:spMkLst>
            <pc:docMk/>
            <pc:sldMk cId="0" sldId="260"/>
            <ac:spMk id="2" creationId="{637A3D6E-735D-5D86-B8C6-550CCE58F995}"/>
          </ac:spMkLst>
        </pc:spChg>
        <pc:spChg chg="mod">
          <ac:chgData name="Jim Brooks" userId="050c37c0-3841-45fc-a159-e6ba5bc6c515" providerId="ADAL" clId="{5D034C64-C92F-46B4-B0C1-645BB785F1D4}" dt="2025-08-20T15:13:23.145" v="161" actId="20577"/>
          <ac:spMkLst>
            <pc:docMk/>
            <pc:sldMk cId="0" sldId="260"/>
            <ac:spMk id="4" creationId="{00000000-0000-0000-0000-000000000000}"/>
          </ac:spMkLst>
        </pc:spChg>
      </pc:sldChg>
      <pc:sldChg chg="mod modShow">
        <pc:chgData name="Jim Brooks" userId="050c37c0-3841-45fc-a159-e6ba5bc6c515" providerId="ADAL" clId="{5D034C64-C92F-46B4-B0C1-645BB785F1D4}" dt="2025-08-20T15:03:07.056" v="119" actId="729"/>
        <pc:sldMkLst>
          <pc:docMk/>
          <pc:sldMk cId="0" sldId="283"/>
        </pc:sldMkLst>
      </pc:sldChg>
      <pc:sldChg chg="modSp mod">
        <pc:chgData name="Jim Brooks" userId="050c37c0-3841-45fc-a159-e6ba5bc6c515" providerId="ADAL" clId="{5D034C64-C92F-46B4-B0C1-645BB785F1D4}" dt="2025-08-20T15:07:43.621" v="123" actId="207"/>
        <pc:sldMkLst>
          <pc:docMk/>
          <pc:sldMk cId="0" sldId="286"/>
        </pc:sldMkLst>
        <pc:spChg chg="mod">
          <ac:chgData name="Jim Brooks" userId="050c37c0-3841-45fc-a159-e6ba5bc6c515" providerId="ADAL" clId="{5D034C64-C92F-46B4-B0C1-645BB785F1D4}" dt="2025-08-20T15:07:43.621" v="123" actId="207"/>
          <ac:spMkLst>
            <pc:docMk/>
            <pc:sldMk cId="0" sldId="286"/>
            <ac:spMk id="9" creationId="{7203EC8F-8084-DF01-892D-18F551E70A39}"/>
          </ac:spMkLst>
        </pc:spChg>
      </pc:sldChg>
      <pc:sldChg chg="add">
        <pc:chgData name="Jim Brooks" userId="050c37c0-3841-45fc-a159-e6ba5bc6c515" providerId="ADAL" clId="{5D034C64-C92F-46B4-B0C1-645BB785F1D4}" dt="2025-08-20T15:12:53.791" v="146"/>
        <pc:sldMkLst>
          <pc:docMk/>
          <pc:sldMk cId="1273838076" sldId="309"/>
        </pc:sldMkLst>
      </pc:sldChg>
      <pc:sldChg chg="del">
        <pc:chgData name="Jim Brooks" userId="050c37c0-3841-45fc-a159-e6ba5bc6c515" providerId="ADAL" clId="{5D034C64-C92F-46B4-B0C1-645BB785F1D4}" dt="2025-08-20T15:12:21.593" v="124" actId="2696"/>
        <pc:sldMkLst>
          <pc:docMk/>
          <pc:sldMk cId="2203294485" sldId="309"/>
        </pc:sldMkLst>
      </pc:sldChg>
      <pc:sldChg chg="ord">
        <pc:chgData name="Jim Brooks" userId="050c37c0-3841-45fc-a159-e6ba5bc6c515" providerId="ADAL" clId="{5D034C64-C92F-46B4-B0C1-645BB785F1D4}" dt="2025-08-20T15:14:19.825" v="167"/>
        <pc:sldMkLst>
          <pc:docMk/>
          <pc:sldMk cId="3778915692" sldId="311"/>
        </pc:sldMkLst>
      </pc:sldChg>
      <pc:sldChg chg="add">
        <pc:chgData name="Jim Brooks" userId="050c37c0-3841-45fc-a159-e6ba5bc6c515" providerId="ADAL" clId="{5D034C64-C92F-46B4-B0C1-645BB785F1D4}" dt="2025-08-20T15:13:11.848" v="148"/>
        <pc:sldMkLst>
          <pc:docMk/>
          <pc:sldMk cId="2095964269" sldId="326"/>
        </pc:sldMkLst>
      </pc:sldChg>
      <pc:sldChg chg="del">
        <pc:chgData name="Jim Brooks" userId="050c37c0-3841-45fc-a159-e6ba5bc6c515" providerId="ADAL" clId="{5D034C64-C92F-46B4-B0C1-645BB785F1D4}" dt="2025-08-20T15:13:05.777" v="147" actId="2696"/>
        <pc:sldMkLst>
          <pc:docMk/>
          <pc:sldMk cId="4039548008" sldId="326"/>
        </pc:sldMkLst>
      </pc:sldChg>
      <pc:sldChg chg="add">
        <pc:chgData name="Jim Brooks" userId="050c37c0-3841-45fc-a159-e6ba5bc6c515" providerId="ADAL" clId="{5D034C64-C92F-46B4-B0C1-645BB785F1D4}" dt="2025-08-20T15:13:11.848" v="148"/>
        <pc:sldMkLst>
          <pc:docMk/>
          <pc:sldMk cId="1845699970" sldId="335"/>
        </pc:sldMkLst>
      </pc:sldChg>
      <pc:sldChg chg="del">
        <pc:chgData name="Jim Brooks" userId="050c37c0-3841-45fc-a159-e6ba5bc6c515" providerId="ADAL" clId="{5D034C64-C92F-46B4-B0C1-645BB785F1D4}" dt="2025-08-20T15:13:05.777" v="147" actId="2696"/>
        <pc:sldMkLst>
          <pc:docMk/>
          <pc:sldMk cId="4132492485" sldId="335"/>
        </pc:sldMkLst>
      </pc:sldChg>
      <pc:sldChg chg="modSp mod">
        <pc:chgData name="Jim Brooks" userId="050c37c0-3841-45fc-a159-e6ba5bc6c515" providerId="ADAL" clId="{5D034C64-C92F-46B4-B0C1-645BB785F1D4}" dt="2025-08-20T15:03:44.013" v="121" actId="29295"/>
        <pc:sldMkLst>
          <pc:docMk/>
          <pc:sldMk cId="286065509" sldId="354"/>
        </pc:sldMkLst>
        <pc:spChg chg="mod">
          <ac:chgData name="Jim Brooks" userId="050c37c0-3841-45fc-a159-e6ba5bc6c515" providerId="ADAL" clId="{5D034C64-C92F-46B4-B0C1-645BB785F1D4}" dt="2025-08-20T15:03:44.013" v="121" actId="29295"/>
          <ac:spMkLst>
            <pc:docMk/>
            <pc:sldMk cId="286065509" sldId="354"/>
            <ac:spMk id="12" creationId="{4A734F84-08D1-9657-5C83-C4D1D3321698}"/>
          </ac:spMkLst>
        </pc:spChg>
      </pc:sldChg>
      <pc:sldChg chg="add del ord">
        <pc:chgData name="Jim Brooks" userId="050c37c0-3841-45fc-a159-e6ba5bc6c515" providerId="ADAL" clId="{5D034C64-C92F-46B4-B0C1-645BB785F1D4}" dt="2025-08-20T15:13:53.705" v="165"/>
        <pc:sldMkLst>
          <pc:docMk/>
          <pc:sldMk cId="3882275933" sldId="356"/>
        </pc:sldMkLst>
      </pc:sldChg>
      <pc:sldChg chg="modSp mod">
        <pc:chgData name="Jim Brooks" userId="050c37c0-3841-45fc-a159-e6ba5bc6c515" providerId="ADAL" clId="{5D034C64-C92F-46B4-B0C1-645BB785F1D4}" dt="2025-08-20T15:06:50.015" v="122" actId="29295"/>
        <pc:sldMkLst>
          <pc:docMk/>
          <pc:sldMk cId="1964594212" sldId="367"/>
        </pc:sldMkLst>
        <pc:spChg chg="mod">
          <ac:chgData name="Jim Brooks" userId="050c37c0-3841-45fc-a159-e6ba5bc6c515" providerId="ADAL" clId="{5D034C64-C92F-46B4-B0C1-645BB785F1D4}" dt="2025-08-20T15:06:50.015" v="122" actId="29295"/>
          <ac:spMkLst>
            <pc:docMk/>
            <pc:sldMk cId="1964594212" sldId="367"/>
            <ac:spMk id="5" creationId="{76807F2E-4E93-FFDC-922C-49F3942FB088}"/>
          </ac:spMkLst>
        </pc:spChg>
      </pc:sldChg>
      <pc:sldChg chg="del">
        <pc:chgData name="Jim Brooks" userId="050c37c0-3841-45fc-a159-e6ba5bc6c515" providerId="ADAL" clId="{5D034C64-C92F-46B4-B0C1-645BB785F1D4}" dt="2025-08-20T15:12:21.593" v="124" actId="2696"/>
        <pc:sldMkLst>
          <pc:docMk/>
          <pc:sldMk cId="2962972635" sldId="388"/>
        </pc:sldMkLst>
      </pc:sldChg>
      <pc:sldChg chg="add">
        <pc:chgData name="Jim Brooks" userId="050c37c0-3841-45fc-a159-e6ba5bc6c515" providerId="ADAL" clId="{5D034C64-C92F-46B4-B0C1-645BB785F1D4}" dt="2025-08-20T15:12:53.791" v="146"/>
        <pc:sldMkLst>
          <pc:docMk/>
          <pc:sldMk cId="3124680942" sldId="388"/>
        </pc:sldMkLst>
      </pc:sldChg>
      <pc:sldChg chg="del">
        <pc:chgData name="Jim Brooks" userId="050c37c0-3841-45fc-a159-e6ba5bc6c515" providerId="ADAL" clId="{5D034C64-C92F-46B4-B0C1-645BB785F1D4}" dt="2025-08-20T15:13:05.777" v="147" actId="2696"/>
        <pc:sldMkLst>
          <pc:docMk/>
          <pc:sldMk cId="169339020" sldId="389"/>
        </pc:sldMkLst>
      </pc:sldChg>
      <pc:sldChg chg="add">
        <pc:chgData name="Jim Brooks" userId="050c37c0-3841-45fc-a159-e6ba5bc6c515" providerId="ADAL" clId="{5D034C64-C92F-46B4-B0C1-645BB785F1D4}" dt="2025-08-20T15:13:11.848" v="148"/>
        <pc:sldMkLst>
          <pc:docMk/>
          <pc:sldMk cId="1466869293" sldId="389"/>
        </pc:sldMkLst>
      </pc:sldChg>
      <pc:sldChg chg="del">
        <pc:chgData name="Jim Brooks" userId="050c37c0-3841-45fc-a159-e6ba5bc6c515" providerId="ADAL" clId="{5D034C64-C92F-46B4-B0C1-645BB785F1D4}" dt="2025-08-20T15:13:05.777" v="147" actId="2696"/>
        <pc:sldMkLst>
          <pc:docMk/>
          <pc:sldMk cId="1276835258" sldId="390"/>
        </pc:sldMkLst>
      </pc:sldChg>
      <pc:sldChg chg="add">
        <pc:chgData name="Jim Brooks" userId="050c37c0-3841-45fc-a159-e6ba5bc6c515" providerId="ADAL" clId="{5D034C64-C92F-46B4-B0C1-645BB785F1D4}" dt="2025-08-20T15:13:11.848" v="148"/>
        <pc:sldMkLst>
          <pc:docMk/>
          <pc:sldMk cId="2702321968" sldId="390"/>
        </pc:sldMkLst>
      </pc:sldChg>
      <pc:sldChg chg="add">
        <pc:chgData name="Jim Brooks" userId="050c37c0-3841-45fc-a159-e6ba5bc6c515" providerId="ADAL" clId="{5D034C64-C92F-46B4-B0C1-645BB785F1D4}" dt="2025-08-20T15:13:11.848" v="148"/>
        <pc:sldMkLst>
          <pc:docMk/>
          <pc:sldMk cId="1633954799" sldId="395"/>
        </pc:sldMkLst>
      </pc:sldChg>
      <pc:sldChg chg="del">
        <pc:chgData name="Jim Brooks" userId="050c37c0-3841-45fc-a159-e6ba5bc6c515" providerId="ADAL" clId="{5D034C64-C92F-46B4-B0C1-645BB785F1D4}" dt="2025-08-20T15:13:05.777" v="147" actId="2696"/>
        <pc:sldMkLst>
          <pc:docMk/>
          <pc:sldMk cId="3734833114" sldId="395"/>
        </pc:sldMkLst>
      </pc:sldChg>
      <pc:sldChg chg="add">
        <pc:chgData name="Jim Brooks" userId="050c37c0-3841-45fc-a159-e6ba5bc6c515" providerId="ADAL" clId="{5D034C64-C92F-46B4-B0C1-645BB785F1D4}" dt="2025-08-20T15:13:11.848" v="148"/>
        <pc:sldMkLst>
          <pc:docMk/>
          <pc:sldMk cId="3311523566" sldId="396"/>
        </pc:sldMkLst>
      </pc:sldChg>
      <pc:sldChg chg="del">
        <pc:chgData name="Jim Brooks" userId="050c37c0-3841-45fc-a159-e6ba5bc6c515" providerId="ADAL" clId="{5D034C64-C92F-46B4-B0C1-645BB785F1D4}" dt="2025-08-20T15:13:05.777" v="147" actId="2696"/>
        <pc:sldMkLst>
          <pc:docMk/>
          <pc:sldMk cId="3947771284" sldId="396"/>
        </pc:sldMkLst>
      </pc:sldChg>
      <pc:sldChg chg="new del">
        <pc:chgData name="Jim Brooks" userId="050c37c0-3841-45fc-a159-e6ba5bc6c515" providerId="ADAL" clId="{5D034C64-C92F-46B4-B0C1-645BB785F1D4}" dt="2025-08-20T14:51:16.540" v="1" actId="680"/>
        <pc:sldMkLst>
          <pc:docMk/>
          <pc:sldMk cId="1295353380" sldId="398"/>
        </pc:sldMkLst>
      </pc:sldChg>
      <pc:sldChg chg="delSp modSp add mod">
        <pc:chgData name="Jim Brooks" userId="050c37c0-3841-45fc-a159-e6ba5bc6c515" providerId="ADAL" clId="{5D034C64-C92F-46B4-B0C1-645BB785F1D4}" dt="2025-08-20T14:53:10.296" v="118" actId="207"/>
        <pc:sldMkLst>
          <pc:docMk/>
          <pc:sldMk cId="1416391256" sldId="398"/>
        </pc:sldMkLst>
        <pc:spChg chg="mod">
          <ac:chgData name="Jim Brooks" userId="050c37c0-3841-45fc-a159-e6ba5bc6c515" providerId="ADAL" clId="{5D034C64-C92F-46B4-B0C1-645BB785F1D4}" dt="2025-08-20T14:51:28.770" v="10" actId="20577"/>
          <ac:spMkLst>
            <pc:docMk/>
            <pc:sldMk cId="1416391256" sldId="398"/>
            <ac:spMk id="5" creationId="{D29F5419-A72B-1228-9658-A3181984AF8D}"/>
          </ac:spMkLst>
        </pc:spChg>
        <pc:spChg chg="mod">
          <ac:chgData name="Jim Brooks" userId="050c37c0-3841-45fc-a159-e6ba5bc6c515" providerId="ADAL" clId="{5D034C64-C92F-46B4-B0C1-645BB785F1D4}" dt="2025-08-20T14:53:10.296" v="118" actId="207"/>
          <ac:spMkLst>
            <pc:docMk/>
            <pc:sldMk cId="1416391256" sldId="398"/>
            <ac:spMk id="8" creationId="{5357FA68-CD40-090D-AAFA-B731DE791992}"/>
          </ac:spMkLst>
        </pc:spChg>
        <pc:picChg chg="del">
          <ac:chgData name="Jim Brooks" userId="050c37c0-3841-45fc-a159-e6ba5bc6c515" providerId="ADAL" clId="{5D034C64-C92F-46B4-B0C1-645BB785F1D4}" dt="2025-08-20T14:51:22.718" v="3" actId="478"/>
          <ac:picMkLst>
            <pc:docMk/>
            <pc:sldMk cId="1416391256" sldId="398"/>
            <ac:picMk id="7" creationId="{437644CF-10F7-E51C-F4AA-38E0AB4E0E1B}"/>
          </ac:picMkLst>
        </pc:picChg>
      </pc:sldChg>
      <pc:sldChg chg="new del">
        <pc:chgData name="Jim Brooks" userId="050c37c0-3841-45fc-a159-e6ba5bc6c515" providerId="ADAL" clId="{5D034C64-C92F-46B4-B0C1-645BB785F1D4}" dt="2025-08-20T15:12:29.790" v="126" actId="680"/>
        <pc:sldMkLst>
          <pc:docMk/>
          <pc:sldMk cId="1479048460" sldId="399"/>
        </pc:sldMkLst>
      </pc:sldChg>
      <pc:sldChg chg="delSp modSp add mod ord">
        <pc:chgData name="Jim Brooks" userId="050c37c0-3841-45fc-a159-e6ba5bc6c515" providerId="ADAL" clId="{5D034C64-C92F-46B4-B0C1-645BB785F1D4}" dt="2025-08-20T15:12:51.352" v="145"/>
        <pc:sldMkLst>
          <pc:docMk/>
          <pc:sldMk cId="1635811495" sldId="399"/>
        </pc:sldMkLst>
        <pc:spChg chg="mod">
          <ac:chgData name="Jim Brooks" userId="050c37c0-3841-45fc-a159-e6ba5bc6c515" providerId="ADAL" clId="{5D034C64-C92F-46B4-B0C1-645BB785F1D4}" dt="2025-08-20T15:12:49.485" v="143" actId="20577"/>
          <ac:spMkLst>
            <pc:docMk/>
            <pc:sldMk cId="1635811495" sldId="399"/>
            <ac:spMk id="3" creationId="{FFD7118B-8949-8C4F-0B8D-7D4B83B0F1D5}"/>
          </ac:spMkLst>
        </pc:spChg>
        <pc:spChg chg="del mod">
          <ac:chgData name="Jim Brooks" userId="050c37c0-3841-45fc-a159-e6ba5bc6c515" providerId="ADAL" clId="{5D034C64-C92F-46B4-B0C1-645BB785F1D4}" dt="2025-08-20T15:12:51.352" v="145"/>
          <ac:spMkLst>
            <pc:docMk/>
            <pc:sldMk cId="1635811495" sldId="399"/>
            <ac:spMk id="4" creationId="{8EDD7158-4BA6-CB23-82CF-04547F49AF56}"/>
          </ac:spMkLst>
        </pc:spChg>
      </pc:sldChg>
      <pc:sldChg chg="addSp delSp modSp add mod">
        <pc:chgData name="Jim Brooks" userId="050c37c0-3841-45fc-a159-e6ba5bc6c515" providerId="ADAL" clId="{5D034C64-C92F-46B4-B0C1-645BB785F1D4}" dt="2025-08-20T15:43:44.010" v="238" actId="1076"/>
        <pc:sldMkLst>
          <pc:docMk/>
          <pc:sldMk cId="2288842046" sldId="400"/>
        </pc:sldMkLst>
        <pc:spChg chg="del mod">
          <ac:chgData name="Jim Brooks" userId="050c37c0-3841-45fc-a159-e6ba5bc6c515" providerId="ADAL" clId="{5D034C64-C92F-46B4-B0C1-645BB785F1D4}" dt="2025-08-20T15:17:00.046" v="197"/>
          <ac:spMkLst>
            <pc:docMk/>
            <pc:sldMk cId="2288842046" sldId="400"/>
            <ac:spMk id="5" creationId="{CFDF3D1B-BE69-AF68-1F96-2EAB33E89751}"/>
          </ac:spMkLst>
        </pc:spChg>
        <pc:spChg chg="add mod">
          <ac:chgData name="Jim Brooks" userId="050c37c0-3841-45fc-a159-e6ba5bc6c515" providerId="ADAL" clId="{5D034C64-C92F-46B4-B0C1-645BB785F1D4}" dt="2025-08-20T15:43:00.663" v="231" actId="20577"/>
          <ac:spMkLst>
            <pc:docMk/>
            <pc:sldMk cId="2288842046" sldId="400"/>
            <ac:spMk id="6" creationId="{2229DFA2-4ED1-DE85-E6C8-ABAC673FD811}"/>
          </ac:spMkLst>
        </pc:spChg>
        <pc:spChg chg="del mod">
          <ac:chgData name="Jim Brooks" userId="050c37c0-3841-45fc-a159-e6ba5bc6c515" providerId="ADAL" clId="{5D034C64-C92F-46B4-B0C1-645BB785F1D4}" dt="2025-08-20T15:17:00.045" v="195"/>
          <ac:spMkLst>
            <pc:docMk/>
            <pc:sldMk cId="2288842046" sldId="400"/>
            <ac:spMk id="7" creationId="{898C6648-D5FA-6007-1D5B-12B7AFAAECE2}"/>
          </ac:spMkLst>
        </pc:spChg>
        <pc:picChg chg="add mod">
          <ac:chgData name="Jim Brooks" userId="050c37c0-3841-45fc-a159-e6ba5bc6c515" providerId="ADAL" clId="{5D034C64-C92F-46B4-B0C1-645BB785F1D4}" dt="2025-08-20T15:43:44.010" v="238" actId="1076"/>
          <ac:picMkLst>
            <pc:docMk/>
            <pc:sldMk cId="2288842046" sldId="400"/>
            <ac:picMk id="8" creationId="{55FDFE15-7451-991C-BC5C-F65B4B3423EA}"/>
          </ac:picMkLst>
        </pc:picChg>
      </pc:sldChg>
      <pc:sldChg chg="new del">
        <pc:chgData name="Jim Brooks" userId="050c37c0-3841-45fc-a159-e6ba5bc6c515" providerId="ADAL" clId="{5D034C64-C92F-46B4-B0C1-645BB785F1D4}" dt="2025-08-20T15:14:27.995" v="169" actId="680"/>
        <pc:sldMkLst>
          <pc:docMk/>
          <pc:sldMk cId="2362919502" sldId="400"/>
        </pc:sldMkLst>
      </pc:sldChg>
    </pc:docChg>
  </pc:docChgLst>
  <pc:docChgLst>
    <pc:chgData name="Frank Savage" userId="b3d88a3d-2b3e-474a-a68e-d90d61536927" providerId="ADAL" clId="{5539EA9D-27A4-42A1-8607-4A1974EDAAEB}"/>
    <pc:docChg chg="undo custSel addSld delSld modSld sldOrd">
      <pc:chgData name="Frank Savage" userId="b3d88a3d-2b3e-474a-a68e-d90d61536927" providerId="ADAL" clId="{5539EA9D-27A4-42A1-8607-4A1974EDAAEB}" dt="2025-08-20T20:13:13.035" v="5304" actId="1076"/>
      <pc:docMkLst>
        <pc:docMk/>
      </pc:docMkLst>
      <pc:sldChg chg="modSp mod">
        <pc:chgData name="Frank Savage" userId="b3d88a3d-2b3e-474a-a68e-d90d61536927" providerId="ADAL" clId="{5539EA9D-27A4-42A1-8607-4A1974EDAAEB}" dt="2025-08-18T20:09:43.652" v="4547" actId="20577"/>
        <pc:sldMkLst>
          <pc:docMk/>
          <pc:sldMk cId="0" sldId="256"/>
        </pc:sldMkLst>
        <pc:spChg chg="mod">
          <ac:chgData name="Frank Savage" userId="b3d88a3d-2b3e-474a-a68e-d90d61536927" providerId="ADAL" clId="{5539EA9D-27A4-42A1-8607-4A1974EDAAEB}" dt="2025-08-18T20:09:43.652" v="4547" actId="20577"/>
          <ac:spMkLst>
            <pc:docMk/>
            <pc:sldMk cId="0" sldId="256"/>
            <ac:spMk id="8" creationId="{00000000-0000-0000-0000-000000000000}"/>
          </ac:spMkLst>
        </pc:spChg>
      </pc:sldChg>
      <pc:sldChg chg="modSp mod">
        <pc:chgData name="Frank Savage" userId="b3d88a3d-2b3e-474a-a68e-d90d61536927" providerId="ADAL" clId="{5539EA9D-27A4-42A1-8607-4A1974EDAAEB}" dt="2025-07-28T18:33:20.579" v="3422" actId="6549"/>
        <pc:sldMkLst>
          <pc:docMk/>
          <pc:sldMk cId="0" sldId="258"/>
        </pc:sldMkLst>
        <pc:spChg chg="mod">
          <ac:chgData name="Frank Savage" userId="b3d88a3d-2b3e-474a-a68e-d90d61536927" providerId="ADAL" clId="{5539EA9D-27A4-42A1-8607-4A1974EDAAEB}" dt="2025-07-28T18:33:20.579" v="3422" actId="6549"/>
          <ac:spMkLst>
            <pc:docMk/>
            <pc:sldMk cId="0" sldId="258"/>
            <ac:spMk id="7" creationId="{00000000-0000-0000-0000-000000000000}"/>
          </ac:spMkLst>
        </pc:spChg>
      </pc:sldChg>
      <pc:sldChg chg="addSp delSp modSp mod">
        <pc:chgData name="Frank Savage" userId="b3d88a3d-2b3e-474a-a68e-d90d61536927" providerId="ADAL" clId="{5539EA9D-27A4-42A1-8607-4A1974EDAAEB}" dt="2025-07-17T20:15:29.318" v="3344" actId="255"/>
        <pc:sldMkLst>
          <pc:docMk/>
          <pc:sldMk cId="0" sldId="260"/>
        </pc:sldMkLst>
      </pc:sldChg>
      <pc:sldChg chg="addSp delSp modSp mod">
        <pc:chgData name="Frank Savage" userId="b3d88a3d-2b3e-474a-a68e-d90d61536927" providerId="ADAL" clId="{5539EA9D-27A4-42A1-8607-4A1974EDAAEB}" dt="2025-06-23T15:11:28.016" v="491" actId="1076"/>
        <pc:sldMkLst>
          <pc:docMk/>
          <pc:sldMk cId="0" sldId="280"/>
        </pc:sldMkLst>
      </pc:sldChg>
      <pc:sldChg chg="modSp del">
        <pc:chgData name="Frank Savage" userId="b3d88a3d-2b3e-474a-a68e-d90d61536927" providerId="ADAL" clId="{5539EA9D-27A4-42A1-8607-4A1974EDAAEB}" dt="2025-08-18T20:18:45.122" v="4628" actId="2696"/>
        <pc:sldMkLst>
          <pc:docMk/>
          <pc:sldMk cId="0" sldId="281"/>
        </pc:sldMkLst>
      </pc:sldChg>
      <pc:sldChg chg="addSp delSp modSp mod">
        <pc:chgData name="Frank Savage" userId="b3d88a3d-2b3e-474a-a68e-d90d61536927" providerId="ADAL" clId="{5539EA9D-27A4-42A1-8607-4A1974EDAAEB}" dt="2025-08-05T13:03:46.751" v="3446" actId="1076"/>
        <pc:sldMkLst>
          <pc:docMk/>
          <pc:sldMk cId="0" sldId="282"/>
        </pc:sldMkLst>
        <pc:spChg chg="mod">
          <ac:chgData name="Frank Savage" userId="b3d88a3d-2b3e-474a-a68e-d90d61536927" providerId="ADAL" clId="{5539EA9D-27A4-42A1-8607-4A1974EDAAEB}" dt="2025-08-05T13:03:41.220" v="3445" actId="20577"/>
          <ac:spMkLst>
            <pc:docMk/>
            <pc:sldMk cId="0" sldId="282"/>
            <ac:spMk id="4" creationId="{A241B463-D0F6-22EB-DAE2-955D2834B776}"/>
          </ac:spMkLst>
        </pc:spChg>
        <pc:spChg chg="mod">
          <ac:chgData name="Frank Savage" userId="b3d88a3d-2b3e-474a-a68e-d90d61536927" providerId="ADAL" clId="{5539EA9D-27A4-42A1-8607-4A1974EDAAEB}" dt="2025-08-05T13:03:46.751" v="3446" actId="1076"/>
          <ac:spMkLst>
            <pc:docMk/>
            <pc:sldMk cId="0" sldId="282"/>
            <ac:spMk id="10" creationId="{C917C58C-0013-8DB7-4E6C-DC833222664E}"/>
          </ac:spMkLst>
        </pc:spChg>
      </pc:sldChg>
      <pc:sldChg chg="addSp delSp modSp mod ord">
        <pc:chgData name="Frank Savage" userId="b3d88a3d-2b3e-474a-a68e-d90d61536927" providerId="ADAL" clId="{5539EA9D-27A4-42A1-8607-4A1974EDAAEB}" dt="2025-06-19T21:29:08.119" v="274" actId="1076"/>
        <pc:sldMkLst>
          <pc:docMk/>
          <pc:sldMk cId="0" sldId="283"/>
        </pc:sldMkLst>
      </pc:sldChg>
      <pc:sldChg chg="addSp delSp modSp mod ord delAnim">
        <pc:chgData name="Frank Savage" userId="b3d88a3d-2b3e-474a-a68e-d90d61536927" providerId="ADAL" clId="{5539EA9D-27A4-42A1-8607-4A1974EDAAEB}" dt="2025-06-23T15:13:28.728" v="507" actId="20577"/>
        <pc:sldMkLst>
          <pc:docMk/>
          <pc:sldMk cId="0" sldId="284"/>
        </pc:sldMkLst>
      </pc:sldChg>
      <pc:sldChg chg="addSp delSp modSp mod ord delAnim">
        <pc:chgData name="Frank Savage" userId="b3d88a3d-2b3e-474a-a68e-d90d61536927" providerId="ADAL" clId="{5539EA9D-27A4-42A1-8607-4A1974EDAAEB}" dt="2025-06-23T15:20:10.236" v="585" actId="1076"/>
        <pc:sldMkLst>
          <pc:docMk/>
          <pc:sldMk cId="0" sldId="285"/>
        </pc:sldMkLst>
      </pc:sldChg>
      <pc:sldChg chg="addSp delSp modSp mod ord delAnim">
        <pc:chgData name="Frank Savage" userId="b3d88a3d-2b3e-474a-a68e-d90d61536927" providerId="ADAL" clId="{5539EA9D-27A4-42A1-8607-4A1974EDAAEB}" dt="2025-06-30T13:24:24.390" v="2016" actId="1035"/>
        <pc:sldMkLst>
          <pc:docMk/>
          <pc:sldMk cId="0" sldId="286"/>
        </pc:sldMkLst>
      </pc:sldChg>
      <pc:sldChg chg="addSp delSp modSp mod ord delAnim">
        <pc:chgData name="Frank Savage" userId="b3d88a3d-2b3e-474a-a68e-d90d61536927" providerId="ADAL" clId="{5539EA9D-27A4-42A1-8607-4A1974EDAAEB}" dt="2025-06-30T13:32:59.253" v="2145" actId="1076"/>
        <pc:sldMkLst>
          <pc:docMk/>
          <pc:sldMk cId="0" sldId="287"/>
        </pc:sldMkLst>
      </pc:sldChg>
      <pc:sldChg chg="addSp delSp modSp mod ord delAnim">
        <pc:chgData name="Frank Savage" userId="b3d88a3d-2b3e-474a-a68e-d90d61536927" providerId="ADAL" clId="{5539EA9D-27A4-42A1-8607-4A1974EDAAEB}" dt="2025-06-30T13:31:53.763" v="2135" actId="1076"/>
        <pc:sldMkLst>
          <pc:docMk/>
          <pc:sldMk cId="0" sldId="288"/>
        </pc:sldMkLst>
      </pc:sldChg>
      <pc:sldChg chg="addSp delSp modSp mod ord delAnim">
        <pc:chgData name="Frank Savage" userId="b3d88a3d-2b3e-474a-a68e-d90d61536927" providerId="ADAL" clId="{5539EA9D-27A4-42A1-8607-4A1974EDAAEB}" dt="2025-06-30T13:36:33.364" v="2183" actId="14100"/>
        <pc:sldMkLst>
          <pc:docMk/>
          <pc:sldMk cId="0" sldId="289"/>
        </pc:sldMkLst>
      </pc:sldChg>
      <pc:sldChg chg="addSp delSp modSp mod ord delAnim">
        <pc:chgData name="Frank Savage" userId="b3d88a3d-2b3e-474a-a68e-d90d61536927" providerId="ADAL" clId="{5539EA9D-27A4-42A1-8607-4A1974EDAAEB}" dt="2025-06-30T13:39:41.853" v="2217" actId="113"/>
        <pc:sldMkLst>
          <pc:docMk/>
          <pc:sldMk cId="0" sldId="290"/>
        </pc:sldMkLst>
      </pc:sldChg>
      <pc:sldChg chg="addSp delSp modSp mod ord delAnim">
        <pc:chgData name="Frank Savage" userId="b3d88a3d-2b3e-474a-a68e-d90d61536927" providerId="ADAL" clId="{5539EA9D-27A4-42A1-8607-4A1974EDAAEB}" dt="2025-08-20T20:13:13.035" v="5304" actId="1076"/>
        <pc:sldMkLst>
          <pc:docMk/>
          <pc:sldMk cId="0" sldId="291"/>
        </pc:sldMkLst>
        <pc:spChg chg="mod">
          <ac:chgData name="Frank Savage" userId="b3d88a3d-2b3e-474a-a68e-d90d61536927" providerId="ADAL" clId="{5539EA9D-27A4-42A1-8607-4A1974EDAAEB}" dt="2025-08-20T20:13:13.035" v="5304" actId="1076"/>
          <ac:spMkLst>
            <pc:docMk/>
            <pc:sldMk cId="0" sldId="291"/>
            <ac:spMk id="9" creationId="{35E7DC18-3679-8DDF-04D0-52F0D39488DC}"/>
          </ac:spMkLst>
        </pc:spChg>
      </pc:sldChg>
      <pc:sldChg chg="addSp delSp modSp mod ord">
        <pc:chgData name="Frank Savage" userId="b3d88a3d-2b3e-474a-a68e-d90d61536927" providerId="ADAL" clId="{5539EA9D-27A4-42A1-8607-4A1974EDAAEB}" dt="2025-06-30T13:46:20.944" v="2277" actId="207"/>
        <pc:sldMkLst>
          <pc:docMk/>
          <pc:sldMk cId="0" sldId="292"/>
        </pc:sldMkLst>
      </pc:sldChg>
      <pc:sldChg chg="addSp delSp modSp mod ord">
        <pc:chgData name="Frank Savage" userId="b3d88a3d-2b3e-474a-a68e-d90d61536927" providerId="ADAL" clId="{5539EA9D-27A4-42A1-8607-4A1974EDAAEB}" dt="2025-06-30T16:00:01.335" v="3173" actId="14100"/>
        <pc:sldMkLst>
          <pc:docMk/>
          <pc:sldMk cId="0" sldId="295"/>
        </pc:sldMkLst>
      </pc:sldChg>
      <pc:sldChg chg="addSp delSp modSp">
        <pc:chgData name="Frank Savage" userId="b3d88a3d-2b3e-474a-a68e-d90d61536927" providerId="ADAL" clId="{5539EA9D-27A4-42A1-8607-4A1974EDAAEB}" dt="2025-08-18T20:11:11.290" v="4552" actId="1076"/>
        <pc:sldMkLst>
          <pc:docMk/>
          <pc:sldMk cId="0" sldId="296"/>
        </pc:sldMkLst>
        <pc:picChg chg="mod">
          <ac:chgData name="Frank Savage" userId="b3d88a3d-2b3e-474a-a68e-d90d61536927" providerId="ADAL" clId="{5539EA9D-27A4-42A1-8607-4A1974EDAAEB}" dt="2025-08-18T20:11:11.290" v="4552" actId="1076"/>
          <ac:picMkLst>
            <pc:docMk/>
            <pc:sldMk cId="0" sldId="296"/>
            <ac:picMk id="3074" creationId="{295AA166-AE1C-9551-E5F7-50B7D5A0C41E}"/>
          </ac:picMkLst>
        </pc:picChg>
      </pc:sldChg>
      <pc:sldChg chg="addSp delSp modSp mod">
        <pc:chgData name="Frank Savage" userId="b3d88a3d-2b3e-474a-a68e-d90d61536927" providerId="ADAL" clId="{5539EA9D-27A4-42A1-8607-4A1974EDAAEB}" dt="2025-08-05T14:04:07.645" v="4093" actId="6549"/>
        <pc:sldMkLst>
          <pc:docMk/>
          <pc:sldMk cId="0" sldId="298"/>
        </pc:sldMkLst>
        <pc:spChg chg="add mod">
          <ac:chgData name="Frank Savage" userId="b3d88a3d-2b3e-474a-a68e-d90d61536927" providerId="ADAL" clId="{5539EA9D-27A4-42A1-8607-4A1974EDAAEB}" dt="2025-08-05T14:04:07.645" v="4093" actId="6549"/>
          <ac:spMkLst>
            <pc:docMk/>
            <pc:sldMk cId="0" sldId="298"/>
            <ac:spMk id="6" creationId="{DE4E8A79-7B4D-64AB-2C32-FB3592FE088F}"/>
          </ac:spMkLst>
        </pc:spChg>
      </pc:sldChg>
      <pc:sldChg chg="addSp delSp modSp del ord">
        <pc:chgData name="Frank Savage" userId="b3d88a3d-2b3e-474a-a68e-d90d61536927" providerId="ADAL" clId="{5539EA9D-27A4-42A1-8607-4A1974EDAAEB}" dt="2025-08-18T20:18:58.938" v="4629" actId="2696"/>
        <pc:sldMkLst>
          <pc:docMk/>
          <pc:sldMk cId="0" sldId="301"/>
        </pc:sldMkLst>
      </pc:sldChg>
      <pc:sldChg chg="addSp delSp modSp mod">
        <pc:chgData name="Frank Savage" userId="b3d88a3d-2b3e-474a-a68e-d90d61536927" providerId="ADAL" clId="{5539EA9D-27A4-42A1-8607-4A1974EDAAEB}" dt="2025-08-05T18:44:49.882" v="4126" actId="20577"/>
        <pc:sldMkLst>
          <pc:docMk/>
          <pc:sldMk cId="0" sldId="302"/>
        </pc:sldMkLst>
        <pc:spChg chg="mod">
          <ac:chgData name="Frank Savage" userId="b3d88a3d-2b3e-474a-a68e-d90d61536927" providerId="ADAL" clId="{5539EA9D-27A4-42A1-8607-4A1974EDAAEB}" dt="2025-08-05T18:44:49.882" v="4126" actId="20577"/>
          <ac:spMkLst>
            <pc:docMk/>
            <pc:sldMk cId="0" sldId="302"/>
            <ac:spMk id="3" creationId="{00000000-0000-0000-0000-000000000000}"/>
          </ac:spMkLst>
        </pc:spChg>
      </pc:sldChg>
      <pc:sldChg chg="modSp mod">
        <pc:chgData name="Frank Savage" userId="b3d88a3d-2b3e-474a-a68e-d90d61536927" providerId="ADAL" clId="{5539EA9D-27A4-42A1-8607-4A1974EDAAEB}" dt="2025-07-17T19:42:24.649" v="3266" actId="20577"/>
        <pc:sldMkLst>
          <pc:docMk/>
          <pc:sldMk cId="0" sldId="305"/>
        </pc:sldMkLst>
      </pc:sldChg>
      <pc:sldChg chg="addSp delSp modSp mod ord delAnim">
        <pc:chgData name="Frank Savage" userId="b3d88a3d-2b3e-474a-a68e-d90d61536927" providerId="ADAL" clId="{5539EA9D-27A4-42A1-8607-4A1974EDAAEB}" dt="2025-08-19T13:07:53.167" v="5302" actId="1076"/>
        <pc:sldMkLst>
          <pc:docMk/>
          <pc:sldMk cId="3029086058" sldId="308"/>
        </pc:sldMkLst>
        <pc:spChg chg="mod">
          <ac:chgData name="Frank Savage" userId="b3d88a3d-2b3e-474a-a68e-d90d61536927" providerId="ADAL" clId="{5539EA9D-27A4-42A1-8607-4A1974EDAAEB}" dt="2025-08-19T13:07:53.167" v="5302" actId="1076"/>
          <ac:spMkLst>
            <pc:docMk/>
            <pc:sldMk cId="3029086058" sldId="308"/>
            <ac:spMk id="8" creationId="{5327BC8D-8064-6FF9-0034-EF316F54AE79}"/>
          </ac:spMkLst>
        </pc:spChg>
      </pc:sldChg>
      <pc:sldChg chg="addSp delSp modSp mod">
        <pc:chgData name="Frank Savage" userId="b3d88a3d-2b3e-474a-a68e-d90d61536927" providerId="ADAL" clId="{5539EA9D-27A4-42A1-8607-4A1974EDAAEB}" dt="2025-08-19T12:49:41.226" v="4633" actId="115"/>
        <pc:sldMkLst>
          <pc:docMk/>
          <pc:sldMk cId="2203294485" sldId="309"/>
        </pc:sldMkLst>
        <pc:spChg chg="mod">
          <ac:chgData name="Frank Savage" userId="b3d88a3d-2b3e-474a-a68e-d90d61536927" providerId="ADAL" clId="{5539EA9D-27A4-42A1-8607-4A1974EDAAEB}" dt="2025-08-19T12:49:41.226" v="4633" actId="115"/>
          <ac:spMkLst>
            <pc:docMk/>
            <pc:sldMk cId="2203294485" sldId="309"/>
            <ac:spMk id="7" creationId="{C8123EAA-914D-B56D-91A5-560BE52CB1BD}"/>
          </ac:spMkLst>
        </pc:spChg>
      </pc:sldChg>
      <pc:sldChg chg="addSp delSp modSp mod">
        <pc:chgData name="Frank Savage" userId="b3d88a3d-2b3e-474a-a68e-d90d61536927" providerId="ADAL" clId="{5539EA9D-27A4-42A1-8607-4A1974EDAAEB}" dt="2025-08-18T13:22:51.169" v="4156" actId="14100"/>
        <pc:sldMkLst>
          <pc:docMk/>
          <pc:sldMk cId="3778915692" sldId="311"/>
        </pc:sldMkLst>
        <pc:spChg chg="mod">
          <ac:chgData name="Frank Savage" userId="b3d88a3d-2b3e-474a-a68e-d90d61536927" providerId="ADAL" clId="{5539EA9D-27A4-42A1-8607-4A1974EDAAEB}" dt="2025-08-18T13:19:16.513" v="4149" actId="20577"/>
          <ac:spMkLst>
            <pc:docMk/>
            <pc:sldMk cId="3778915692" sldId="311"/>
            <ac:spMk id="4" creationId="{04F9E003-1696-5D78-9A7C-6972F501D40B}"/>
          </ac:spMkLst>
        </pc:spChg>
        <pc:picChg chg="add mod">
          <ac:chgData name="Frank Savage" userId="b3d88a3d-2b3e-474a-a68e-d90d61536927" providerId="ADAL" clId="{5539EA9D-27A4-42A1-8607-4A1974EDAAEB}" dt="2025-08-18T13:22:51.169" v="4156" actId="14100"/>
          <ac:picMkLst>
            <pc:docMk/>
            <pc:sldMk cId="3778915692" sldId="311"/>
            <ac:picMk id="2" creationId="{B5D81E20-5E93-F04F-33B1-34E63FFCDBE2}"/>
          </ac:picMkLst>
        </pc:picChg>
      </pc:sldChg>
      <pc:sldChg chg="del">
        <pc:chgData name="Frank Savage" userId="b3d88a3d-2b3e-474a-a68e-d90d61536927" providerId="ADAL" clId="{5539EA9D-27A4-42A1-8607-4A1974EDAAEB}" dt="2025-07-17T20:27:49.890" v="3402" actId="2696"/>
        <pc:sldMkLst>
          <pc:docMk/>
          <pc:sldMk cId="3982918681" sldId="313"/>
        </pc:sldMkLst>
      </pc:sldChg>
      <pc:sldChg chg="del">
        <pc:chgData name="Frank Savage" userId="b3d88a3d-2b3e-474a-a68e-d90d61536927" providerId="ADAL" clId="{5539EA9D-27A4-42A1-8607-4A1974EDAAEB}" dt="2025-07-17T20:27:49.890" v="3402" actId="2696"/>
        <pc:sldMkLst>
          <pc:docMk/>
          <pc:sldMk cId="2180343015" sldId="314"/>
        </pc:sldMkLst>
      </pc:sldChg>
      <pc:sldChg chg="del">
        <pc:chgData name="Frank Savage" userId="b3d88a3d-2b3e-474a-a68e-d90d61536927" providerId="ADAL" clId="{5539EA9D-27A4-42A1-8607-4A1974EDAAEB}" dt="2025-07-17T20:27:49.890" v="3402" actId="2696"/>
        <pc:sldMkLst>
          <pc:docMk/>
          <pc:sldMk cId="1277730677" sldId="315"/>
        </pc:sldMkLst>
      </pc:sldChg>
      <pc:sldChg chg="del">
        <pc:chgData name="Frank Savage" userId="b3d88a3d-2b3e-474a-a68e-d90d61536927" providerId="ADAL" clId="{5539EA9D-27A4-42A1-8607-4A1974EDAAEB}" dt="2025-07-17T20:28:00.282" v="3404" actId="2696"/>
        <pc:sldMkLst>
          <pc:docMk/>
          <pc:sldMk cId="4062552668" sldId="320"/>
        </pc:sldMkLst>
      </pc:sldChg>
      <pc:sldChg chg="del">
        <pc:chgData name="Frank Savage" userId="b3d88a3d-2b3e-474a-a68e-d90d61536927" providerId="ADAL" clId="{5539EA9D-27A4-42A1-8607-4A1974EDAAEB}" dt="2025-07-17T20:27:49.890" v="3402" actId="2696"/>
        <pc:sldMkLst>
          <pc:docMk/>
          <pc:sldMk cId="107356711" sldId="322"/>
        </pc:sldMkLst>
      </pc:sldChg>
      <pc:sldChg chg="addSp delSp modSp mod ord delAnim modAnim">
        <pc:chgData name="Frank Savage" userId="b3d88a3d-2b3e-474a-a68e-d90d61536927" providerId="ADAL" clId="{5539EA9D-27A4-42A1-8607-4A1974EDAAEB}" dt="2025-08-18T19:57:02.228" v="4421" actId="21"/>
        <pc:sldMkLst>
          <pc:docMk/>
          <pc:sldMk cId="4039548008" sldId="326"/>
        </pc:sldMkLst>
      </pc:sldChg>
      <pc:sldChg chg="addSp delSp modSp mod ord delAnim">
        <pc:chgData name="Frank Savage" userId="b3d88a3d-2b3e-474a-a68e-d90d61536927" providerId="ADAL" clId="{5539EA9D-27A4-42A1-8607-4A1974EDAAEB}" dt="2025-06-30T13:32:02.793" v="2137" actId="1076"/>
        <pc:sldMkLst>
          <pc:docMk/>
          <pc:sldMk cId="412199141" sldId="328"/>
        </pc:sldMkLst>
      </pc:sldChg>
      <pc:sldChg chg="addSp delSp modSp mod ord delAnim">
        <pc:chgData name="Frank Savage" userId="b3d88a3d-2b3e-474a-a68e-d90d61536927" providerId="ADAL" clId="{5539EA9D-27A4-42A1-8607-4A1974EDAAEB}" dt="2025-06-23T15:34:51.528" v="663" actId="1076"/>
        <pc:sldMkLst>
          <pc:docMk/>
          <pc:sldMk cId="1889765565" sldId="329"/>
        </pc:sldMkLst>
      </pc:sldChg>
      <pc:sldChg chg="del">
        <pc:chgData name="Frank Savage" userId="b3d88a3d-2b3e-474a-a68e-d90d61536927" providerId="ADAL" clId="{5539EA9D-27A4-42A1-8607-4A1974EDAAEB}" dt="2025-07-17T20:27:55.037" v="3403" actId="2696"/>
        <pc:sldMkLst>
          <pc:docMk/>
          <pc:sldMk cId="3790365957" sldId="330"/>
        </pc:sldMkLst>
      </pc:sldChg>
      <pc:sldChg chg="del">
        <pc:chgData name="Frank Savage" userId="b3d88a3d-2b3e-474a-a68e-d90d61536927" providerId="ADAL" clId="{5539EA9D-27A4-42A1-8607-4A1974EDAAEB}" dt="2025-07-17T20:27:55.037" v="3403" actId="2696"/>
        <pc:sldMkLst>
          <pc:docMk/>
          <pc:sldMk cId="4292051452" sldId="331"/>
        </pc:sldMkLst>
      </pc:sldChg>
      <pc:sldChg chg="del">
        <pc:chgData name="Frank Savage" userId="b3d88a3d-2b3e-474a-a68e-d90d61536927" providerId="ADAL" clId="{5539EA9D-27A4-42A1-8607-4A1974EDAAEB}" dt="2025-07-17T20:27:55.037" v="3403" actId="2696"/>
        <pc:sldMkLst>
          <pc:docMk/>
          <pc:sldMk cId="2107504642" sldId="332"/>
        </pc:sldMkLst>
      </pc:sldChg>
      <pc:sldChg chg="del">
        <pc:chgData name="Frank Savage" userId="b3d88a3d-2b3e-474a-a68e-d90d61536927" providerId="ADAL" clId="{5539EA9D-27A4-42A1-8607-4A1974EDAAEB}" dt="2025-07-17T20:27:40.636" v="3401" actId="2696"/>
        <pc:sldMkLst>
          <pc:docMk/>
          <pc:sldMk cId="1023754108" sldId="333"/>
        </pc:sldMkLst>
      </pc:sldChg>
      <pc:sldChg chg="addSp delSp modSp">
        <pc:chgData name="Frank Savage" userId="b3d88a3d-2b3e-474a-a68e-d90d61536927" providerId="ADAL" clId="{5539EA9D-27A4-42A1-8607-4A1974EDAAEB}" dt="2025-08-18T13:40:33.483" v="4349"/>
        <pc:sldMkLst>
          <pc:docMk/>
          <pc:sldMk cId="4132492485" sldId="335"/>
        </pc:sldMkLst>
      </pc:sldChg>
      <pc:sldChg chg="addSp delSp modSp mod ord delAnim modAnim">
        <pc:chgData name="Frank Savage" userId="b3d88a3d-2b3e-474a-a68e-d90d61536927" providerId="ADAL" clId="{5539EA9D-27A4-42A1-8607-4A1974EDAAEB}" dt="2025-06-30T13:48:36.274" v="2295" actId="21"/>
        <pc:sldMkLst>
          <pc:docMk/>
          <pc:sldMk cId="1976907984" sldId="346"/>
        </pc:sldMkLst>
      </pc:sldChg>
      <pc:sldChg chg="addSp delSp modSp mod ord modAnim">
        <pc:chgData name="Frank Savage" userId="b3d88a3d-2b3e-474a-a68e-d90d61536927" providerId="ADAL" clId="{5539EA9D-27A4-42A1-8607-4A1974EDAAEB}" dt="2025-06-30T13:50:41.152" v="2311" actId="1076"/>
        <pc:sldMkLst>
          <pc:docMk/>
          <pc:sldMk cId="301859723" sldId="347"/>
        </pc:sldMkLst>
      </pc:sldChg>
      <pc:sldChg chg="addSp delSp modSp mod ord">
        <pc:chgData name="Frank Savage" userId="b3d88a3d-2b3e-474a-a68e-d90d61536927" providerId="ADAL" clId="{5539EA9D-27A4-42A1-8607-4A1974EDAAEB}" dt="2025-06-30T13:53:13.985" v="2337" actId="6549"/>
        <pc:sldMkLst>
          <pc:docMk/>
          <pc:sldMk cId="2778140124" sldId="348"/>
        </pc:sldMkLst>
      </pc:sldChg>
      <pc:sldChg chg="addSp delSp modSp del mod ord">
        <pc:chgData name="Frank Savage" userId="b3d88a3d-2b3e-474a-a68e-d90d61536927" providerId="ADAL" clId="{5539EA9D-27A4-42A1-8607-4A1974EDAAEB}" dt="2025-07-28T18:34:40.939" v="3423" actId="47"/>
        <pc:sldMkLst>
          <pc:docMk/>
          <pc:sldMk cId="2032162424" sldId="349"/>
        </pc:sldMkLst>
      </pc:sldChg>
      <pc:sldChg chg="addSp delSp modSp del mod ord delAnim">
        <pc:chgData name="Frank Savage" userId="b3d88a3d-2b3e-474a-a68e-d90d61536927" providerId="ADAL" clId="{5539EA9D-27A4-42A1-8607-4A1974EDAAEB}" dt="2025-07-28T18:34:42.336" v="3424" actId="47"/>
        <pc:sldMkLst>
          <pc:docMk/>
          <pc:sldMk cId="1395472915" sldId="350"/>
        </pc:sldMkLst>
      </pc:sldChg>
      <pc:sldChg chg="addSp delSp modSp del mod ord">
        <pc:chgData name="Frank Savage" userId="b3d88a3d-2b3e-474a-a68e-d90d61536927" providerId="ADAL" clId="{5539EA9D-27A4-42A1-8607-4A1974EDAAEB}" dt="2025-07-28T18:34:43.586" v="3425" actId="47"/>
        <pc:sldMkLst>
          <pc:docMk/>
          <pc:sldMk cId="2637386098" sldId="351"/>
        </pc:sldMkLst>
      </pc:sldChg>
      <pc:sldChg chg="delSp del mod">
        <pc:chgData name="Frank Savage" userId="b3d88a3d-2b3e-474a-a68e-d90d61536927" providerId="ADAL" clId="{5539EA9D-27A4-42A1-8607-4A1974EDAAEB}" dt="2025-07-17T20:25:57.561" v="3397" actId="2696"/>
        <pc:sldMkLst>
          <pc:docMk/>
          <pc:sldMk cId="491926568" sldId="352"/>
        </pc:sldMkLst>
      </pc:sldChg>
      <pc:sldChg chg="addSp delSp modSp mod">
        <pc:chgData name="Frank Savage" userId="b3d88a3d-2b3e-474a-a68e-d90d61536927" providerId="ADAL" clId="{5539EA9D-27A4-42A1-8607-4A1974EDAAEB}" dt="2025-06-19T19:41:22.807" v="148" actId="14100"/>
        <pc:sldMkLst>
          <pc:docMk/>
          <pc:sldMk cId="684229119" sldId="353"/>
        </pc:sldMkLst>
      </pc:sldChg>
      <pc:sldChg chg="addSp delSp modSp mod">
        <pc:chgData name="Frank Savage" userId="b3d88a3d-2b3e-474a-a68e-d90d61536927" providerId="ADAL" clId="{5539EA9D-27A4-42A1-8607-4A1974EDAAEB}" dt="2025-08-19T13:00:52.903" v="5286" actId="1076"/>
        <pc:sldMkLst>
          <pc:docMk/>
          <pc:sldMk cId="286065509" sldId="354"/>
        </pc:sldMkLst>
        <pc:spChg chg="add mod">
          <ac:chgData name="Frank Savage" userId="b3d88a3d-2b3e-474a-a68e-d90d61536927" providerId="ADAL" clId="{5539EA9D-27A4-42A1-8607-4A1974EDAAEB}" dt="2025-08-19T13:00:52.903" v="5286" actId="1076"/>
          <ac:spMkLst>
            <pc:docMk/>
            <pc:sldMk cId="286065509" sldId="354"/>
            <ac:spMk id="2" creationId="{60592901-2F94-CD07-D396-F2368E153D79}"/>
          </ac:spMkLst>
        </pc:spChg>
        <pc:spChg chg="del mod">
          <ac:chgData name="Frank Savage" userId="b3d88a3d-2b3e-474a-a68e-d90d61536927" providerId="ADAL" clId="{5539EA9D-27A4-42A1-8607-4A1974EDAAEB}" dt="2025-08-19T12:52:32.202" v="4635" actId="21"/>
          <ac:spMkLst>
            <pc:docMk/>
            <pc:sldMk cId="286065509" sldId="354"/>
            <ac:spMk id="5" creationId="{F184F22B-9BC8-FDA4-5943-603C0C5B4203}"/>
          </ac:spMkLst>
        </pc:spChg>
      </pc:sldChg>
      <pc:sldChg chg="addSp modSp mod">
        <pc:chgData name="Frank Savage" userId="b3d88a3d-2b3e-474a-a68e-d90d61536927" providerId="ADAL" clId="{5539EA9D-27A4-42A1-8607-4A1974EDAAEB}" dt="2025-08-19T12:52:43.963" v="4636" actId="167"/>
        <pc:sldMkLst>
          <pc:docMk/>
          <pc:sldMk cId="2496487175" sldId="355"/>
        </pc:sldMkLst>
        <pc:spChg chg="ord">
          <ac:chgData name="Frank Savage" userId="b3d88a3d-2b3e-474a-a68e-d90d61536927" providerId="ADAL" clId="{5539EA9D-27A4-42A1-8607-4A1974EDAAEB}" dt="2025-08-19T12:52:43.963" v="4636" actId="167"/>
          <ac:spMkLst>
            <pc:docMk/>
            <pc:sldMk cId="2496487175" sldId="355"/>
            <ac:spMk id="2" creationId="{82E5A57E-69E3-9E04-51C6-F9692FA5622E}"/>
          </ac:spMkLst>
        </pc:spChg>
      </pc:sldChg>
      <pc:sldChg chg="addSp delSp modSp mod">
        <pc:chgData name="Frank Savage" userId="b3d88a3d-2b3e-474a-a68e-d90d61536927" providerId="ADAL" clId="{5539EA9D-27A4-42A1-8607-4A1974EDAAEB}" dt="2025-07-17T20:23:00.184" v="3386" actId="207"/>
        <pc:sldMkLst>
          <pc:docMk/>
          <pc:sldMk cId="3882275933" sldId="356"/>
        </pc:sldMkLst>
      </pc:sldChg>
      <pc:sldChg chg="addSp delSp modSp mod">
        <pc:chgData name="Frank Savage" userId="b3d88a3d-2b3e-474a-a68e-d90d61536927" providerId="ADAL" clId="{5539EA9D-27A4-42A1-8607-4A1974EDAAEB}" dt="2025-08-18T20:19:21.505" v="4631" actId="1076"/>
        <pc:sldMkLst>
          <pc:docMk/>
          <pc:sldMk cId="3767128436" sldId="357"/>
        </pc:sldMkLst>
        <pc:spChg chg="mod">
          <ac:chgData name="Frank Savage" userId="b3d88a3d-2b3e-474a-a68e-d90d61536927" providerId="ADAL" clId="{5539EA9D-27A4-42A1-8607-4A1974EDAAEB}" dt="2025-08-18T20:19:21.505" v="4631" actId="1076"/>
          <ac:spMkLst>
            <pc:docMk/>
            <pc:sldMk cId="3767128436" sldId="357"/>
            <ac:spMk id="3" creationId="{BB2DAF05-5D12-BB7F-BD7C-14AFEC209C67}"/>
          </ac:spMkLst>
        </pc:spChg>
        <pc:picChg chg="add mod">
          <ac:chgData name="Frank Savage" userId="b3d88a3d-2b3e-474a-a68e-d90d61536927" providerId="ADAL" clId="{5539EA9D-27A4-42A1-8607-4A1974EDAAEB}" dt="2025-08-18T20:18:11.879" v="4626"/>
          <ac:picMkLst>
            <pc:docMk/>
            <pc:sldMk cId="3767128436" sldId="357"/>
            <ac:picMk id="4" creationId="{C40CF52A-F491-FF94-A80F-51CF88753584}"/>
          </ac:picMkLst>
        </pc:picChg>
      </pc:sldChg>
      <pc:sldChg chg="addSp delSp modSp">
        <pc:chgData name="Frank Savage" userId="b3d88a3d-2b3e-474a-a68e-d90d61536927" providerId="ADAL" clId="{5539EA9D-27A4-42A1-8607-4A1974EDAAEB}" dt="2025-07-17T19:49:56.574" v="3281" actId="1076"/>
        <pc:sldMkLst>
          <pc:docMk/>
          <pc:sldMk cId="3919655273" sldId="358"/>
        </pc:sldMkLst>
      </pc:sldChg>
      <pc:sldChg chg="addSp delSp modSp del mod">
        <pc:chgData name="Frank Savage" userId="b3d88a3d-2b3e-474a-a68e-d90d61536927" providerId="ADAL" clId="{5539EA9D-27A4-42A1-8607-4A1974EDAAEB}" dt="2025-08-18T20:18:25.036" v="4627" actId="2696"/>
        <pc:sldMkLst>
          <pc:docMk/>
          <pc:sldMk cId="1774037260" sldId="359"/>
        </pc:sldMkLst>
      </pc:sldChg>
      <pc:sldChg chg="addSp delSp modSp">
        <pc:chgData name="Frank Savage" userId="b3d88a3d-2b3e-474a-a68e-d90d61536927" providerId="ADAL" clId="{5539EA9D-27A4-42A1-8607-4A1974EDAAEB}" dt="2025-07-17T19:53:22.369" v="3293" actId="1076"/>
        <pc:sldMkLst>
          <pc:docMk/>
          <pc:sldMk cId="2689938385" sldId="360"/>
        </pc:sldMkLst>
      </pc:sldChg>
      <pc:sldChg chg="addSp delSp modSp add mod">
        <pc:chgData name="Frank Savage" userId="b3d88a3d-2b3e-474a-a68e-d90d61536927" providerId="ADAL" clId="{5539EA9D-27A4-42A1-8607-4A1974EDAAEB}" dt="2025-06-23T15:54:11.265" v="776" actId="21"/>
        <pc:sldMkLst>
          <pc:docMk/>
          <pc:sldMk cId="3295384582" sldId="361"/>
        </pc:sldMkLst>
      </pc:sldChg>
      <pc:sldChg chg="addSp delSp modSp add mod">
        <pc:chgData name="Frank Savage" userId="b3d88a3d-2b3e-474a-a68e-d90d61536927" providerId="ADAL" clId="{5539EA9D-27A4-42A1-8607-4A1974EDAAEB}" dt="2025-06-23T16:03:56.186" v="868" actId="1076"/>
        <pc:sldMkLst>
          <pc:docMk/>
          <pc:sldMk cId="3014508457" sldId="362"/>
        </pc:sldMkLst>
      </pc:sldChg>
      <pc:sldChg chg="addSp delSp modSp add mod">
        <pc:chgData name="Frank Savage" userId="b3d88a3d-2b3e-474a-a68e-d90d61536927" providerId="ADAL" clId="{5539EA9D-27A4-42A1-8607-4A1974EDAAEB}" dt="2025-06-23T16:14:29.253" v="1003" actId="14100"/>
        <pc:sldMkLst>
          <pc:docMk/>
          <pc:sldMk cId="1773136607" sldId="363"/>
        </pc:sldMkLst>
      </pc:sldChg>
      <pc:sldChg chg="addSp delSp modSp add mod">
        <pc:chgData name="Frank Savage" userId="b3d88a3d-2b3e-474a-a68e-d90d61536927" providerId="ADAL" clId="{5539EA9D-27A4-42A1-8607-4A1974EDAAEB}" dt="2025-06-23T16:21:33.867" v="1066" actId="255"/>
        <pc:sldMkLst>
          <pc:docMk/>
          <pc:sldMk cId="4136655291" sldId="364"/>
        </pc:sldMkLst>
      </pc:sldChg>
      <pc:sldChg chg="addSp delSp modSp add mod">
        <pc:chgData name="Frank Savage" userId="b3d88a3d-2b3e-474a-a68e-d90d61536927" providerId="ADAL" clId="{5539EA9D-27A4-42A1-8607-4A1974EDAAEB}" dt="2025-06-23T16:30:11.243" v="1133" actId="20577"/>
        <pc:sldMkLst>
          <pc:docMk/>
          <pc:sldMk cId="3519965443" sldId="365"/>
        </pc:sldMkLst>
      </pc:sldChg>
      <pc:sldChg chg="addSp delSp modSp add mod">
        <pc:chgData name="Frank Savage" userId="b3d88a3d-2b3e-474a-a68e-d90d61536927" providerId="ADAL" clId="{5539EA9D-27A4-42A1-8607-4A1974EDAAEB}" dt="2025-06-23T16:33:19.546" v="1177" actId="14100"/>
        <pc:sldMkLst>
          <pc:docMk/>
          <pc:sldMk cId="2993987127" sldId="366"/>
        </pc:sldMkLst>
      </pc:sldChg>
      <pc:sldChg chg="addSp delSp modSp add mod">
        <pc:chgData name="Frank Savage" userId="b3d88a3d-2b3e-474a-a68e-d90d61536927" providerId="ADAL" clId="{5539EA9D-27A4-42A1-8607-4A1974EDAAEB}" dt="2025-08-19T13:07:33.020" v="5301" actId="207"/>
        <pc:sldMkLst>
          <pc:docMk/>
          <pc:sldMk cId="1964594212" sldId="367"/>
        </pc:sldMkLst>
        <pc:spChg chg="mod">
          <ac:chgData name="Frank Savage" userId="b3d88a3d-2b3e-474a-a68e-d90d61536927" providerId="ADAL" clId="{5539EA9D-27A4-42A1-8607-4A1974EDAAEB}" dt="2025-08-19T13:07:33.020" v="5301" actId="207"/>
          <ac:spMkLst>
            <pc:docMk/>
            <pc:sldMk cId="1964594212" sldId="367"/>
            <ac:spMk id="9" creationId="{73DDF9E6-F892-2CA7-B300-996C638EA338}"/>
          </ac:spMkLst>
        </pc:spChg>
      </pc:sldChg>
      <pc:sldChg chg="addSp delSp modSp add del mod">
        <pc:chgData name="Frank Savage" userId="b3d88a3d-2b3e-474a-a68e-d90d61536927" providerId="ADAL" clId="{5539EA9D-27A4-42A1-8607-4A1974EDAAEB}" dt="2025-07-28T18:34:44.895" v="3426" actId="47"/>
        <pc:sldMkLst>
          <pc:docMk/>
          <pc:sldMk cId="1857269351" sldId="368"/>
        </pc:sldMkLst>
      </pc:sldChg>
      <pc:sldChg chg="addSp delSp modSp add mod ord delAnim">
        <pc:chgData name="Frank Savage" userId="b3d88a3d-2b3e-474a-a68e-d90d61536927" providerId="ADAL" clId="{5539EA9D-27A4-42A1-8607-4A1974EDAAEB}" dt="2025-08-05T13:06:34.868" v="3479" actId="14100"/>
        <pc:sldMkLst>
          <pc:docMk/>
          <pc:sldMk cId="4152541078" sldId="368"/>
        </pc:sldMkLst>
        <pc:grpChg chg="ord">
          <ac:chgData name="Frank Savage" userId="b3d88a3d-2b3e-474a-a68e-d90d61536927" providerId="ADAL" clId="{5539EA9D-27A4-42A1-8607-4A1974EDAAEB}" dt="2025-08-05T13:06:24.619" v="3477" actId="166"/>
          <ac:grpSpMkLst>
            <pc:docMk/>
            <pc:sldMk cId="4152541078" sldId="368"/>
            <ac:grpSpMk id="9" creationId="{D02D0C66-E89E-1225-2DD1-F18D1824FD38}"/>
          </ac:grpSpMkLst>
        </pc:grpChg>
        <pc:picChg chg="add mod">
          <ac:chgData name="Frank Savage" userId="b3d88a3d-2b3e-474a-a68e-d90d61536927" providerId="ADAL" clId="{5539EA9D-27A4-42A1-8607-4A1974EDAAEB}" dt="2025-08-05T13:06:34.868" v="3479" actId="14100"/>
          <ac:picMkLst>
            <pc:docMk/>
            <pc:sldMk cId="4152541078" sldId="368"/>
            <ac:picMk id="7" creationId="{D2D4DE48-D1C8-B252-A4D0-33BB4B595B00}"/>
          </ac:picMkLst>
        </pc:picChg>
      </pc:sldChg>
      <pc:sldChg chg="addSp delSp modSp add mod delAnim">
        <pc:chgData name="Frank Savage" userId="b3d88a3d-2b3e-474a-a68e-d90d61536927" providerId="ADAL" clId="{5539EA9D-27A4-42A1-8607-4A1974EDAAEB}" dt="2025-08-05T13:10:42.016" v="3514" actId="14100"/>
        <pc:sldMkLst>
          <pc:docMk/>
          <pc:sldMk cId="958203342" sldId="369"/>
        </pc:sldMkLst>
        <pc:spChg chg="mod">
          <ac:chgData name="Frank Savage" userId="b3d88a3d-2b3e-474a-a68e-d90d61536927" providerId="ADAL" clId="{5539EA9D-27A4-42A1-8607-4A1974EDAAEB}" dt="2025-08-05T13:07:14.983" v="3504" actId="20577"/>
          <ac:spMkLst>
            <pc:docMk/>
            <pc:sldMk cId="958203342" sldId="369"/>
            <ac:spMk id="5" creationId="{FE49D2C0-8CE1-96EB-B977-D53183BB8E18}"/>
          </ac:spMkLst>
        </pc:spChg>
        <pc:spChg chg="add mod">
          <ac:chgData name="Frank Savage" userId="b3d88a3d-2b3e-474a-a68e-d90d61536927" providerId="ADAL" clId="{5539EA9D-27A4-42A1-8607-4A1974EDAAEB}" dt="2025-08-05T13:10:37.172" v="3513" actId="1076"/>
          <ac:spMkLst>
            <pc:docMk/>
            <pc:sldMk cId="958203342" sldId="369"/>
            <ac:spMk id="8" creationId="{DB02626F-5445-9A5E-470D-16EE89D534C5}"/>
          </ac:spMkLst>
        </pc:spChg>
        <pc:spChg chg="add mod">
          <ac:chgData name="Frank Savage" userId="b3d88a3d-2b3e-474a-a68e-d90d61536927" providerId="ADAL" clId="{5539EA9D-27A4-42A1-8607-4A1974EDAAEB}" dt="2025-08-05T13:08:08.502" v="3512" actId="1076"/>
          <ac:spMkLst>
            <pc:docMk/>
            <pc:sldMk cId="958203342" sldId="369"/>
            <ac:spMk id="12" creationId="{3280EFD0-CDE2-32A0-82F8-1350FF77B88C}"/>
          </ac:spMkLst>
        </pc:spChg>
        <pc:grpChg chg="ord">
          <ac:chgData name="Frank Savage" userId="b3d88a3d-2b3e-474a-a68e-d90d61536927" providerId="ADAL" clId="{5539EA9D-27A4-42A1-8607-4A1974EDAAEB}" dt="2025-08-05T13:06:55.058" v="3482" actId="166"/>
          <ac:grpSpMkLst>
            <pc:docMk/>
            <pc:sldMk cId="958203342" sldId="369"/>
            <ac:grpSpMk id="9" creationId="{D02D0C66-E89E-1225-2DD1-F18D1824FD38}"/>
          </ac:grpSpMkLst>
        </pc:grpChg>
        <pc:picChg chg="add mod">
          <ac:chgData name="Frank Savage" userId="b3d88a3d-2b3e-474a-a68e-d90d61536927" providerId="ADAL" clId="{5539EA9D-27A4-42A1-8607-4A1974EDAAEB}" dt="2025-08-05T13:10:42.016" v="3514" actId="14100"/>
          <ac:picMkLst>
            <pc:docMk/>
            <pc:sldMk cId="958203342" sldId="369"/>
            <ac:picMk id="7" creationId="{DBDEE33A-B305-9B79-2472-5767FCFEE8EB}"/>
          </ac:picMkLst>
        </pc:picChg>
      </pc:sldChg>
      <pc:sldChg chg="addSp delSp modSp add del mod">
        <pc:chgData name="Frank Savage" userId="b3d88a3d-2b3e-474a-a68e-d90d61536927" providerId="ADAL" clId="{5539EA9D-27A4-42A1-8607-4A1974EDAAEB}" dt="2025-07-28T18:34:46.072" v="3427" actId="47"/>
        <pc:sldMkLst>
          <pc:docMk/>
          <pc:sldMk cId="2042947810" sldId="369"/>
        </pc:sldMkLst>
      </pc:sldChg>
      <pc:sldChg chg="addSp delSp modSp add del mod ord">
        <pc:chgData name="Frank Savage" userId="b3d88a3d-2b3e-474a-a68e-d90d61536927" providerId="ADAL" clId="{5539EA9D-27A4-42A1-8607-4A1974EDAAEB}" dt="2025-07-28T18:34:47.353" v="3428" actId="47"/>
        <pc:sldMkLst>
          <pc:docMk/>
          <pc:sldMk cId="2653823702" sldId="370"/>
        </pc:sldMkLst>
      </pc:sldChg>
      <pc:sldChg chg="addSp delSp modSp add mod delAnim">
        <pc:chgData name="Frank Savage" userId="b3d88a3d-2b3e-474a-a68e-d90d61536927" providerId="ADAL" clId="{5539EA9D-27A4-42A1-8607-4A1974EDAAEB}" dt="2025-08-05T18:42:22.402" v="4109" actId="1035"/>
        <pc:sldMkLst>
          <pc:docMk/>
          <pc:sldMk cId="2751780881" sldId="370"/>
        </pc:sldMkLst>
        <pc:spChg chg="add mod ord">
          <ac:chgData name="Frank Savage" userId="b3d88a3d-2b3e-474a-a68e-d90d61536927" providerId="ADAL" clId="{5539EA9D-27A4-42A1-8607-4A1974EDAAEB}" dt="2025-08-05T13:13:19.918" v="3531" actId="14100"/>
          <ac:spMkLst>
            <pc:docMk/>
            <pc:sldMk cId="2751780881" sldId="370"/>
            <ac:spMk id="8" creationId="{D92E035B-1B1F-7154-F490-227193814DFF}"/>
          </ac:spMkLst>
        </pc:spChg>
        <pc:spChg chg="add mod">
          <ac:chgData name="Frank Savage" userId="b3d88a3d-2b3e-474a-a68e-d90d61536927" providerId="ADAL" clId="{5539EA9D-27A4-42A1-8607-4A1974EDAAEB}" dt="2025-08-05T13:12:27.485" v="3525" actId="1076"/>
          <ac:spMkLst>
            <pc:docMk/>
            <pc:sldMk cId="2751780881" sldId="370"/>
            <ac:spMk id="12" creationId="{63B3E9DC-413B-7BDA-EA7D-4B8A67B146BE}"/>
          </ac:spMkLst>
        </pc:spChg>
        <pc:spChg chg="add mod">
          <ac:chgData name="Frank Savage" userId="b3d88a3d-2b3e-474a-a68e-d90d61536927" providerId="ADAL" clId="{5539EA9D-27A4-42A1-8607-4A1974EDAAEB}" dt="2025-08-05T13:14:08.079" v="3537" actId="1076"/>
          <ac:spMkLst>
            <pc:docMk/>
            <pc:sldMk cId="2751780881" sldId="370"/>
            <ac:spMk id="13" creationId="{4F69AE1D-7FCB-F0F6-43F7-B6BF7401B204}"/>
          </ac:spMkLst>
        </pc:spChg>
        <pc:spChg chg="add mod">
          <ac:chgData name="Frank Savage" userId="b3d88a3d-2b3e-474a-a68e-d90d61536927" providerId="ADAL" clId="{5539EA9D-27A4-42A1-8607-4A1974EDAAEB}" dt="2025-08-05T18:42:22.402" v="4109" actId="1035"/>
          <ac:spMkLst>
            <pc:docMk/>
            <pc:sldMk cId="2751780881" sldId="370"/>
            <ac:spMk id="14" creationId="{D56A58BE-6009-90EE-6DD2-A82C6F326026}"/>
          </ac:spMkLst>
        </pc:spChg>
        <pc:grpChg chg="ord">
          <ac:chgData name="Frank Savage" userId="b3d88a3d-2b3e-474a-a68e-d90d61536927" providerId="ADAL" clId="{5539EA9D-27A4-42A1-8607-4A1974EDAAEB}" dt="2025-08-05T13:14:26.175" v="3540" actId="166"/>
          <ac:grpSpMkLst>
            <pc:docMk/>
            <pc:sldMk cId="2751780881" sldId="370"/>
            <ac:grpSpMk id="9" creationId="{D02D0C66-E89E-1225-2DD1-F18D1824FD38}"/>
          </ac:grpSpMkLst>
        </pc:grpChg>
        <pc:picChg chg="add mod">
          <ac:chgData name="Frank Savage" userId="b3d88a3d-2b3e-474a-a68e-d90d61536927" providerId="ADAL" clId="{5539EA9D-27A4-42A1-8607-4A1974EDAAEB}" dt="2025-08-05T13:12:00.359" v="3521" actId="1076"/>
          <ac:picMkLst>
            <pc:docMk/>
            <pc:sldMk cId="2751780881" sldId="370"/>
            <ac:picMk id="7" creationId="{AAA93F8F-3CCE-9720-5475-FF9B30976E93}"/>
          </ac:picMkLst>
        </pc:picChg>
      </pc:sldChg>
      <pc:sldChg chg="addSp delSp modSp add mod delAnim">
        <pc:chgData name="Frank Savage" userId="b3d88a3d-2b3e-474a-a68e-d90d61536927" providerId="ADAL" clId="{5539EA9D-27A4-42A1-8607-4A1974EDAAEB}" dt="2025-08-05T13:18:48.342" v="3625" actId="14100"/>
        <pc:sldMkLst>
          <pc:docMk/>
          <pc:sldMk cId="155993812" sldId="371"/>
        </pc:sldMkLst>
        <pc:spChg chg="mod">
          <ac:chgData name="Frank Savage" userId="b3d88a3d-2b3e-474a-a68e-d90d61536927" providerId="ADAL" clId="{5539EA9D-27A4-42A1-8607-4A1974EDAAEB}" dt="2025-08-05T13:15:07.074" v="3577" actId="14100"/>
          <ac:spMkLst>
            <pc:docMk/>
            <pc:sldMk cId="155993812" sldId="371"/>
            <ac:spMk id="5" creationId="{FE49D2C0-8CE1-96EB-B977-D53183BB8E18}"/>
          </ac:spMkLst>
        </pc:spChg>
        <pc:spChg chg="add mod">
          <ac:chgData name="Frank Savage" userId="b3d88a3d-2b3e-474a-a68e-d90d61536927" providerId="ADAL" clId="{5539EA9D-27A4-42A1-8607-4A1974EDAAEB}" dt="2025-08-05T13:17:08.666" v="3600" actId="1076"/>
          <ac:spMkLst>
            <pc:docMk/>
            <pc:sldMk cId="155993812" sldId="371"/>
            <ac:spMk id="16" creationId="{6E5A50EB-DE65-A95A-AD4A-5CBC8A64453B}"/>
          </ac:spMkLst>
        </pc:spChg>
        <pc:grpChg chg="mod">
          <ac:chgData name="Frank Savage" userId="b3d88a3d-2b3e-474a-a68e-d90d61536927" providerId="ADAL" clId="{5539EA9D-27A4-42A1-8607-4A1974EDAAEB}" dt="2025-08-05T13:15:24.316" v="3580" actId="14100"/>
          <ac:grpSpMkLst>
            <pc:docMk/>
            <pc:sldMk cId="155993812" sldId="371"/>
            <ac:grpSpMk id="2" creationId="{1EF4BEFD-00B5-4A26-5250-B5402487C999}"/>
          </ac:grpSpMkLst>
        </pc:grpChg>
        <pc:grpChg chg="ord">
          <ac:chgData name="Frank Savage" userId="b3d88a3d-2b3e-474a-a68e-d90d61536927" providerId="ADAL" clId="{5539EA9D-27A4-42A1-8607-4A1974EDAAEB}" dt="2025-08-05T13:16:34.875" v="3594" actId="166"/>
          <ac:grpSpMkLst>
            <pc:docMk/>
            <pc:sldMk cId="155993812" sldId="371"/>
            <ac:grpSpMk id="9" creationId="{D02D0C66-E89E-1225-2DD1-F18D1824FD38}"/>
          </ac:grpSpMkLst>
        </pc:grpChg>
        <pc:picChg chg="add mod">
          <ac:chgData name="Frank Savage" userId="b3d88a3d-2b3e-474a-a68e-d90d61536927" providerId="ADAL" clId="{5539EA9D-27A4-42A1-8607-4A1974EDAAEB}" dt="2025-08-05T13:18:21.602" v="3619" actId="14100"/>
          <ac:picMkLst>
            <pc:docMk/>
            <pc:sldMk cId="155993812" sldId="371"/>
            <ac:picMk id="7" creationId="{D8A64D6A-7774-F241-F340-F8F79A4D9585}"/>
          </ac:picMkLst>
        </pc:picChg>
        <pc:picChg chg="add mod">
          <ac:chgData name="Frank Savage" userId="b3d88a3d-2b3e-474a-a68e-d90d61536927" providerId="ADAL" clId="{5539EA9D-27A4-42A1-8607-4A1974EDAAEB}" dt="2025-08-05T13:18:48.342" v="3625" actId="14100"/>
          <ac:picMkLst>
            <pc:docMk/>
            <pc:sldMk cId="155993812" sldId="371"/>
            <ac:picMk id="8" creationId="{28FEA039-3ED6-7432-6839-CBE73B9F14F5}"/>
          </ac:picMkLst>
        </pc:picChg>
        <pc:picChg chg="add mod">
          <ac:chgData name="Frank Savage" userId="b3d88a3d-2b3e-474a-a68e-d90d61536927" providerId="ADAL" clId="{5539EA9D-27A4-42A1-8607-4A1974EDAAEB}" dt="2025-08-05T13:18:25.572" v="3620" actId="14100"/>
          <ac:picMkLst>
            <pc:docMk/>
            <pc:sldMk cId="155993812" sldId="371"/>
            <ac:picMk id="12" creationId="{3442233D-67A1-9998-413A-94D842163EC3}"/>
          </ac:picMkLst>
        </pc:picChg>
        <pc:picChg chg="add mod">
          <ac:chgData name="Frank Savage" userId="b3d88a3d-2b3e-474a-a68e-d90d61536927" providerId="ADAL" clId="{5539EA9D-27A4-42A1-8607-4A1974EDAAEB}" dt="2025-08-05T13:18:30.377" v="3621" actId="14100"/>
          <ac:picMkLst>
            <pc:docMk/>
            <pc:sldMk cId="155993812" sldId="371"/>
            <ac:picMk id="13" creationId="{B6D5DB17-333D-B70C-BD48-327157C161BE}"/>
          </ac:picMkLst>
        </pc:picChg>
        <pc:picChg chg="add mod">
          <ac:chgData name="Frank Savage" userId="b3d88a3d-2b3e-474a-a68e-d90d61536927" providerId="ADAL" clId="{5539EA9D-27A4-42A1-8607-4A1974EDAAEB}" dt="2025-08-05T13:18:43.038" v="3624" actId="14100"/>
          <ac:picMkLst>
            <pc:docMk/>
            <pc:sldMk cId="155993812" sldId="371"/>
            <ac:picMk id="14" creationId="{D1D50801-BDDB-C00C-75CD-4A5D3B1BC377}"/>
          </ac:picMkLst>
        </pc:picChg>
        <pc:picChg chg="add mod">
          <ac:chgData name="Frank Savage" userId="b3d88a3d-2b3e-474a-a68e-d90d61536927" providerId="ADAL" clId="{5539EA9D-27A4-42A1-8607-4A1974EDAAEB}" dt="2025-08-05T13:18:38.741" v="3623" actId="14100"/>
          <ac:picMkLst>
            <pc:docMk/>
            <pc:sldMk cId="155993812" sldId="371"/>
            <ac:picMk id="15" creationId="{D09C2DA4-275F-1884-5FBF-0C3A75853C49}"/>
          </ac:picMkLst>
        </pc:picChg>
      </pc:sldChg>
      <pc:sldChg chg="addSp delSp modSp add del mod">
        <pc:chgData name="Frank Savage" userId="b3d88a3d-2b3e-474a-a68e-d90d61536927" providerId="ADAL" clId="{5539EA9D-27A4-42A1-8607-4A1974EDAAEB}" dt="2025-07-28T18:34:48.805" v="3429" actId="47"/>
        <pc:sldMkLst>
          <pc:docMk/>
          <pc:sldMk cId="2176667183" sldId="371"/>
        </pc:sldMkLst>
      </pc:sldChg>
      <pc:sldChg chg="addSp delSp modSp add mod delAnim">
        <pc:chgData name="Frank Savage" userId="b3d88a3d-2b3e-474a-a68e-d90d61536927" providerId="ADAL" clId="{5539EA9D-27A4-42A1-8607-4A1974EDAAEB}" dt="2025-08-05T18:42:47.093" v="4111" actId="14100"/>
        <pc:sldMkLst>
          <pc:docMk/>
          <pc:sldMk cId="3266321766" sldId="372"/>
        </pc:sldMkLst>
        <pc:spChg chg="mod">
          <ac:chgData name="Frank Savage" userId="b3d88a3d-2b3e-474a-a68e-d90d61536927" providerId="ADAL" clId="{5539EA9D-27A4-42A1-8607-4A1974EDAAEB}" dt="2025-08-05T13:19:15.654" v="3649" actId="20577"/>
          <ac:spMkLst>
            <pc:docMk/>
            <pc:sldMk cId="3266321766" sldId="372"/>
            <ac:spMk id="5" creationId="{FE49D2C0-8CE1-96EB-B977-D53183BB8E18}"/>
          </ac:spMkLst>
        </pc:spChg>
        <pc:spChg chg="add mod">
          <ac:chgData name="Frank Savage" userId="b3d88a3d-2b3e-474a-a68e-d90d61536927" providerId="ADAL" clId="{5539EA9D-27A4-42A1-8607-4A1974EDAAEB}" dt="2025-08-05T13:19:52.685" v="3652" actId="14100"/>
          <ac:spMkLst>
            <pc:docMk/>
            <pc:sldMk cId="3266321766" sldId="372"/>
            <ac:spMk id="7" creationId="{7672183B-C017-DA23-8BEC-A15EC478B136}"/>
          </ac:spMkLst>
        </pc:spChg>
        <pc:picChg chg="add mod">
          <ac:chgData name="Frank Savage" userId="b3d88a3d-2b3e-474a-a68e-d90d61536927" providerId="ADAL" clId="{5539EA9D-27A4-42A1-8607-4A1974EDAAEB}" dt="2025-08-05T18:42:47.093" v="4111" actId="14100"/>
          <ac:picMkLst>
            <pc:docMk/>
            <pc:sldMk cId="3266321766" sldId="372"/>
            <ac:picMk id="8" creationId="{107095BB-7FF7-2F9D-08F0-BF498C90531D}"/>
          </ac:picMkLst>
        </pc:picChg>
      </pc:sldChg>
      <pc:sldChg chg="addSp delSp modSp add del mod">
        <pc:chgData name="Frank Savage" userId="b3d88a3d-2b3e-474a-a68e-d90d61536927" providerId="ADAL" clId="{5539EA9D-27A4-42A1-8607-4A1974EDAAEB}" dt="2025-07-28T18:34:51.186" v="3430" actId="47"/>
        <pc:sldMkLst>
          <pc:docMk/>
          <pc:sldMk cId="3648132430" sldId="372"/>
        </pc:sldMkLst>
      </pc:sldChg>
      <pc:sldChg chg="addSp delSp modSp add del mod">
        <pc:chgData name="Frank Savage" userId="b3d88a3d-2b3e-474a-a68e-d90d61536927" providerId="ADAL" clId="{5539EA9D-27A4-42A1-8607-4A1974EDAAEB}" dt="2025-07-28T18:34:52.256" v="3431" actId="47"/>
        <pc:sldMkLst>
          <pc:docMk/>
          <pc:sldMk cId="2786683717" sldId="373"/>
        </pc:sldMkLst>
      </pc:sldChg>
      <pc:sldChg chg="add del">
        <pc:chgData name="Frank Savage" userId="b3d88a3d-2b3e-474a-a68e-d90d61536927" providerId="ADAL" clId="{5539EA9D-27A4-42A1-8607-4A1974EDAAEB}" dt="2025-08-05T13:05:26.456" v="3465" actId="2696"/>
        <pc:sldMkLst>
          <pc:docMk/>
          <pc:sldMk cId="2938720479" sldId="373"/>
        </pc:sldMkLst>
      </pc:sldChg>
      <pc:sldChg chg="addSp delSp modSp add del mod">
        <pc:chgData name="Frank Savage" userId="b3d88a3d-2b3e-474a-a68e-d90d61536927" providerId="ADAL" clId="{5539EA9D-27A4-42A1-8607-4A1974EDAAEB}" dt="2025-07-28T18:34:54.354" v="3432" actId="47"/>
        <pc:sldMkLst>
          <pc:docMk/>
          <pc:sldMk cId="1332083578" sldId="374"/>
        </pc:sldMkLst>
      </pc:sldChg>
      <pc:sldChg chg="addSp delSp modSp add mod delAnim">
        <pc:chgData name="Frank Savage" userId="b3d88a3d-2b3e-474a-a68e-d90d61536927" providerId="ADAL" clId="{5539EA9D-27A4-42A1-8607-4A1974EDAAEB}" dt="2025-08-05T13:22:10.222" v="3689" actId="1076"/>
        <pc:sldMkLst>
          <pc:docMk/>
          <pc:sldMk cId="1782785312" sldId="374"/>
        </pc:sldMkLst>
        <pc:spChg chg="mod">
          <ac:chgData name="Frank Savage" userId="b3d88a3d-2b3e-474a-a68e-d90d61536927" providerId="ADAL" clId="{5539EA9D-27A4-42A1-8607-4A1974EDAAEB}" dt="2025-08-05T13:20:51.985" v="3676" actId="14100"/>
          <ac:spMkLst>
            <pc:docMk/>
            <pc:sldMk cId="1782785312" sldId="374"/>
            <ac:spMk id="5" creationId="{FE49D2C0-8CE1-96EB-B977-D53183BB8E18}"/>
          </ac:spMkLst>
        </pc:spChg>
        <pc:spChg chg="add mod">
          <ac:chgData name="Frank Savage" userId="b3d88a3d-2b3e-474a-a68e-d90d61536927" providerId="ADAL" clId="{5539EA9D-27A4-42A1-8607-4A1974EDAAEB}" dt="2025-08-05T13:22:10.222" v="3689" actId="1076"/>
          <ac:spMkLst>
            <pc:docMk/>
            <pc:sldMk cId="1782785312" sldId="374"/>
            <ac:spMk id="8" creationId="{C7E2780D-5089-B7E3-44EA-D2B8C27685DD}"/>
          </ac:spMkLst>
        </pc:spChg>
        <pc:grpChg chg="mod">
          <ac:chgData name="Frank Savage" userId="b3d88a3d-2b3e-474a-a68e-d90d61536927" providerId="ADAL" clId="{5539EA9D-27A4-42A1-8607-4A1974EDAAEB}" dt="2025-08-05T13:21:00.968" v="3678" actId="14100"/>
          <ac:grpSpMkLst>
            <pc:docMk/>
            <pc:sldMk cId="1782785312" sldId="374"/>
            <ac:grpSpMk id="2" creationId="{1EF4BEFD-00B5-4A26-5250-B5402487C999}"/>
          </ac:grpSpMkLst>
        </pc:grpChg>
        <pc:picChg chg="add mod">
          <ac:chgData name="Frank Savage" userId="b3d88a3d-2b3e-474a-a68e-d90d61536927" providerId="ADAL" clId="{5539EA9D-27A4-42A1-8607-4A1974EDAAEB}" dt="2025-08-05T13:22:05.528" v="3688" actId="1076"/>
          <ac:picMkLst>
            <pc:docMk/>
            <pc:sldMk cId="1782785312" sldId="374"/>
            <ac:picMk id="7" creationId="{C748B607-A4F5-48A9-246D-F4C93E29D8E8}"/>
          </ac:picMkLst>
        </pc:picChg>
      </pc:sldChg>
      <pc:sldChg chg="addSp delSp modSp add del mod">
        <pc:chgData name="Frank Savage" userId="b3d88a3d-2b3e-474a-a68e-d90d61536927" providerId="ADAL" clId="{5539EA9D-27A4-42A1-8607-4A1974EDAAEB}" dt="2025-07-28T18:34:55.409" v="3433" actId="47"/>
        <pc:sldMkLst>
          <pc:docMk/>
          <pc:sldMk cId="2272494486" sldId="375"/>
        </pc:sldMkLst>
      </pc:sldChg>
      <pc:sldChg chg="addSp delSp modSp add mod delAnim">
        <pc:chgData name="Frank Savage" userId="b3d88a3d-2b3e-474a-a68e-d90d61536927" providerId="ADAL" clId="{5539EA9D-27A4-42A1-8607-4A1974EDAAEB}" dt="2025-08-05T13:23:28.387" v="3706" actId="1076"/>
        <pc:sldMkLst>
          <pc:docMk/>
          <pc:sldMk cId="2335964752" sldId="375"/>
        </pc:sldMkLst>
        <pc:spChg chg="mod">
          <ac:chgData name="Frank Savage" userId="b3d88a3d-2b3e-474a-a68e-d90d61536927" providerId="ADAL" clId="{5539EA9D-27A4-42A1-8607-4A1974EDAAEB}" dt="2025-08-05T13:22:33.160" v="3697" actId="20577"/>
          <ac:spMkLst>
            <pc:docMk/>
            <pc:sldMk cId="2335964752" sldId="375"/>
            <ac:spMk id="5" creationId="{FE49D2C0-8CE1-96EB-B977-D53183BB8E18}"/>
          </ac:spMkLst>
        </pc:spChg>
        <pc:spChg chg="add mod">
          <ac:chgData name="Frank Savage" userId="b3d88a3d-2b3e-474a-a68e-d90d61536927" providerId="ADAL" clId="{5539EA9D-27A4-42A1-8607-4A1974EDAAEB}" dt="2025-08-05T13:23:28.387" v="3706" actId="1076"/>
          <ac:spMkLst>
            <pc:docMk/>
            <pc:sldMk cId="2335964752" sldId="375"/>
            <ac:spMk id="8" creationId="{36AB8B8C-C50B-8B4A-0762-D606B93CDEEC}"/>
          </ac:spMkLst>
        </pc:spChg>
        <pc:grpChg chg="mod">
          <ac:chgData name="Frank Savage" userId="b3d88a3d-2b3e-474a-a68e-d90d61536927" providerId="ADAL" clId="{5539EA9D-27A4-42A1-8607-4A1974EDAAEB}" dt="2025-08-05T13:22:47.005" v="3699" actId="14100"/>
          <ac:grpSpMkLst>
            <pc:docMk/>
            <pc:sldMk cId="2335964752" sldId="375"/>
            <ac:grpSpMk id="2" creationId="{1EF4BEFD-00B5-4A26-5250-B5402487C999}"/>
          </ac:grpSpMkLst>
        </pc:grpChg>
        <pc:picChg chg="add mod">
          <ac:chgData name="Frank Savage" userId="b3d88a3d-2b3e-474a-a68e-d90d61536927" providerId="ADAL" clId="{5539EA9D-27A4-42A1-8607-4A1974EDAAEB}" dt="2025-08-05T13:23:02.931" v="3702" actId="14100"/>
          <ac:picMkLst>
            <pc:docMk/>
            <pc:sldMk cId="2335964752" sldId="375"/>
            <ac:picMk id="7" creationId="{7D34F9CC-C05F-5DA4-750E-E1BB41369B25}"/>
          </ac:picMkLst>
        </pc:picChg>
      </pc:sldChg>
      <pc:sldChg chg="addSp delSp modSp add mod delAnim">
        <pc:chgData name="Frank Savage" userId="b3d88a3d-2b3e-474a-a68e-d90d61536927" providerId="ADAL" clId="{5539EA9D-27A4-42A1-8607-4A1974EDAAEB}" dt="2025-08-05T14:03:09.011" v="4092" actId="1076"/>
        <pc:sldMkLst>
          <pc:docMk/>
          <pc:sldMk cId="1210198735" sldId="376"/>
        </pc:sldMkLst>
        <pc:spChg chg="mod">
          <ac:chgData name="Frank Savage" userId="b3d88a3d-2b3e-474a-a68e-d90d61536927" providerId="ADAL" clId="{5539EA9D-27A4-42A1-8607-4A1974EDAAEB}" dt="2025-08-05T14:03:09.011" v="4092" actId="1076"/>
          <ac:spMkLst>
            <pc:docMk/>
            <pc:sldMk cId="1210198735" sldId="376"/>
            <ac:spMk id="5" creationId="{FE49D2C0-8CE1-96EB-B977-D53183BB8E18}"/>
          </ac:spMkLst>
        </pc:spChg>
        <pc:spChg chg="add mod">
          <ac:chgData name="Frank Savage" userId="b3d88a3d-2b3e-474a-a68e-d90d61536927" providerId="ADAL" clId="{5539EA9D-27A4-42A1-8607-4A1974EDAAEB}" dt="2025-08-05T13:25:11.685" v="3724" actId="255"/>
          <ac:spMkLst>
            <pc:docMk/>
            <pc:sldMk cId="1210198735" sldId="376"/>
            <ac:spMk id="14" creationId="{1B6346B4-28F1-6979-15D9-C8074FEB2C96}"/>
          </ac:spMkLst>
        </pc:spChg>
        <pc:grpChg chg="mod">
          <ac:chgData name="Frank Savage" userId="b3d88a3d-2b3e-474a-a68e-d90d61536927" providerId="ADAL" clId="{5539EA9D-27A4-42A1-8607-4A1974EDAAEB}" dt="2025-08-05T14:03:08.284" v="4091" actId="14100"/>
          <ac:grpSpMkLst>
            <pc:docMk/>
            <pc:sldMk cId="1210198735" sldId="376"/>
            <ac:grpSpMk id="2" creationId="{1EF4BEFD-00B5-4A26-5250-B5402487C999}"/>
          </ac:grpSpMkLst>
        </pc:grpChg>
        <pc:picChg chg="add mod">
          <ac:chgData name="Frank Savage" userId="b3d88a3d-2b3e-474a-a68e-d90d61536927" providerId="ADAL" clId="{5539EA9D-27A4-42A1-8607-4A1974EDAAEB}" dt="2025-08-05T13:24:41.691" v="3719" actId="14100"/>
          <ac:picMkLst>
            <pc:docMk/>
            <pc:sldMk cId="1210198735" sldId="376"/>
            <ac:picMk id="7" creationId="{F2D565E5-0732-F369-15EB-A5F144ED78BA}"/>
          </ac:picMkLst>
        </pc:picChg>
        <pc:picChg chg="add mod">
          <ac:chgData name="Frank Savage" userId="b3d88a3d-2b3e-474a-a68e-d90d61536927" providerId="ADAL" clId="{5539EA9D-27A4-42A1-8607-4A1974EDAAEB}" dt="2025-08-05T13:24:48.152" v="3721" actId="1076"/>
          <ac:picMkLst>
            <pc:docMk/>
            <pc:sldMk cId="1210198735" sldId="376"/>
            <ac:picMk id="8" creationId="{34EF8592-DD4D-05D9-D008-2FDB0D7611C0}"/>
          </ac:picMkLst>
        </pc:picChg>
        <pc:picChg chg="add mod">
          <ac:chgData name="Frank Savage" userId="b3d88a3d-2b3e-474a-a68e-d90d61536927" providerId="ADAL" clId="{5539EA9D-27A4-42A1-8607-4A1974EDAAEB}" dt="2025-08-05T13:24:45.612" v="3720" actId="14100"/>
          <ac:picMkLst>
            <pc:docMk/>
            <pc:sldMk cId="1210198735" sldId="376"/>
            <ac:picMk id="12" creationId="{0B049E71-A74E-8B7C-BFDD-AFB7803CE217}"/>
          </ac:picMkLst>
        </pc:picChg>
      </pc:sldChg>
      <pc:sldChg chg="addSp delSp modSp add del mod">
        <pc:chgData name="Frank Savage" userId="b3d88a3d-2b3e-474a-a68e-d90d61536927" providerId="ADAL" clId="{5539EA9D-27A4-42A1-8607-4A1974EDAAEB}" dt="2025-07-28T18:34:56.488" v="3434" actId="47"/>
        <pc:sldMkLst>
          <pc:docMk/>
          <pc:sldMk cId="1739342839" sldId="376"/>
        </pc:sldMkLst>
      </pc:sldChg>
      <pc:sldChg chg="addSp delSp modSp add mod delAnim">
        <pc:chgData name="Frank Savage" userId="b3d88a3d-2b3e-474a-a68e-d90d61536927" providerId="ADAL" clId="{5539EA9D-27A4-42A1-8607-4A1974EDAAEB}" dt="2025-08-05T13:27:19.269" v="3780" actId="1076"/>
        <pc:sldMkLst>
          <pc:docMk/>
          <pc:sldMk cId="654239663" sldId="377"/>
        </pc:sldMkLst>
        <pc:spChg chg="mod">
          <ac:chgData name="Frank Savage" userId="b3d88a3d-2b3e-474a-a68e-d90d61536927" providerId="ADAL" clId="{5539EA9D-27A4-42A1-8607-4A1974EDAAEB}" dt="2025-08-05T13:26:23.741" v="3773" actId="20577"/>
          <ac:spMkLst>
            <pc:docMk/>
            <pc:sldMk cId="654239663" sldId="377"/>
            <ac:spMk id="5" creationId="{FE49D2C0-8CE1-96EB-B977-D53183BB8E18}"/>
          </ac:spMkLst>
        </pc:spChg>
        <pc:spChg chg="add mod">
          <ac:chgData name="Frank Savage" userId="b3d88a3d-2b3e-474a-a68e-d90d61536927" providerId="ADAL" clId="{5539EA9D-27A4-42A1-8607-4A1974EDAAEB}" dt="2025-08-05T13:27:19.269" v="3780" actId="1076"/>
          <ac:spMkLst>
            <pc:docMk/>
            <pc:sldMk cId="654239663" sldId="377"/>
            <ac:spMk id="7" creationId="{7D7F6D38-32D2-E068-56E9-DE63CFEB5A73}"/>
          </ac:spMkLst>
        </pc:spChg>
      </pc:sldChg>
      <pc:sldChg chg="add del">
        <pc:chgData name="Frank Savage" userId="b3d88a3d-2b3e-474a-a68e-d90d61536927" providerId="ADAL" clId="{5539EA9D-27A4-42A1-8607-4A1974EDAAEB}" dt="2025-06-30T15:56:01.962" v="3169" actId="2696"/>
        <pc:sldMkLst>
          <pc:docMk/>
          <pc:sldMk cId="1532440122" sldId="377"/>
        </pc:sldMkLst>
      </pc:sldChg>
      <pc:sldChg chg="addSp delSp modSp add mod delAnim">
        <pc:chgData name="Frank Savage" userId="b3d88a3d-2b3e-474a-a68e-d90d61536927" providerId="ADAL" clId="{5539EA9D-27A4-42A1-8607-4A1974EDAAEB}" dt="2025-08-05T13:30:13.070" v="3809" actId="1076"/>
        <pc:sldMkLst>
          <pc:docMk/>
          <pc:sldMk cId="1177107978" sldId="378"/>
        </pc:sldMkLst>
        <pc:spChg chg="add mod">
          <ac:chgData name="Frank Savage" userId="b3d88a3d-2b3e-474a-a68e-d90d61536927" providerId="ADAL" clId="{5539EA9D-27A4-42A1-8607-4A1974EDAAEB}" dt="2025-08-05T13:30:13.070" v="3809" actId="1076"/>
          <ac:spMkLst>
            <pc:docMk/>
            <pc:sldMk cId="1177107978" sldId="378"/>
            <ac:spMk id="12" creationId="{CCAC1FFF-C552-8BA6-9F9C-E1E4751CD193}"/>
          </ac:spMkLst>
        </pc:spChg>
        <pc:grpChg chg="ord">
          <ac:chgData name="Frank Savage" userId="b3d88a3d-2b3e-474a-a68e-d90d61536927" providerId="ADAL" clId="{5539EA9D-27A4-42A1-8607-4A1974EDAAEB}" dt="2025-08-05T13:28:55.961" v="3795" actId="166"/>
          <ac:grpSpMkLst>
            <pc:docMk/>
            <pc:sldMk cId="1177107978" sldId="378"/>
            <ac:grpSpMk id="9" creationId="{D02D0C66-E89E-1225-2DD1-F18D1824FD38}"/>
          </ac:grpSpMkLst>
        </pc:grpChg>
        <pc:graphicFrameChg chg="add mod modGraphic">
          <ac:chgData name="Frank Savage" userId="b3d88a3d-2b3e-474a-a68e-d90d61536927" providerId="ADAL" clId="{5539EA9D-27A4-42A1-8607-4A1974EDAAEB}" dt="2025-08-05T13:29:22.785" v="3800" actId="14100"/>
          <ac:graphicFrameMkLst>
            <pc:docMk/>
            <pc:sldMk cId="1177107978" sldId="378"/>
            <ac:graphicFrameMk id="7" creationId="{FA93CEB3-8FB2-C5D4-AFA8-575810B01AEF}"/>
          </ac:graphicFrameMkLst>
        </pc:graphicFrameChg>
      </pc:sldChg>
      <pc:sldChg chg="add del">
        <pc:chgData name="Frank Savage" userId="b3d88a3d-2b3e-474a-a68e-d90d61536927" providerId="ADAL" clId="{5539EA9D-27A4-42A1-8607-4A1974EDAAEB}" dt="2025-06-30T15:56:01.962" v="3169" actId="2696"/>
        <pc:sldMkLst>
          <pc:docMk/>
          <pc:sldMk cId="2010831617" sldId="378"/>
        </pc:sldMkLst>
      </pc:sldChg>
      <pc:sldChg chg="addSp modSp add mod">
        <pc:chgData name="Frank Savage" userId="b3d88a3d-2b3e-474a-a68e-d90d61536927" providerId="ADAL" clId="{5539EA9D-27A4-42A1-8607-4A1974EDAAEB}" dt="2025-08-05T13:32:40.022" v="3858" actId="1076"/>
        <pc:sldMkLst>
          <pc:docMk/>
          <pc:sldMk cId="1698417132" sldId="379"/>
        </pc:sldMkLst>
        <pc:spChg chg="mod">
          <ac:chgData name="Frank Savage" userId="b3d88a3d-2b3e-474a-a68e-d90d61536927" providerId="ADAL" clId="{5539EA9D-27A4-42A1-8607-4A1974EDAAEB}" dt="2025-08-05T13:30:52.304" v="3839" actId="14100"/>
          <ac:spMkLst>
            <pc:docMk/>
            <pc:sldMk cId="1698417132" sldId="379"/>
            <ac:spMk id="5" creationId="{5A875969-9184-3B9F-E8AB-A6B5315B89C2}"/>
          </ac:spMkLst>
        </pc:spChg>
        <pc:spChg chg="add mod">
          <ac:chgData name="Frank Savage" userId="b3d88a3d-2b3e-474a-a68e-d90d61536927" providerId="ADAL" clId="{5539EA9D-27A4-42A1-8607-4A1974EDAAEB}" dt="2025-08-05T13:32:11.524" v="3851" actId="255"/>
          <ac:spMkLst>
            <pc:docMk/>
            <pc:sldMk cId="1698417132" sldId="379"/>
            <ac:spMk id="6" creationId="{9EA65BA5-606B-2807-2862-C490FD07BEC0}"/>
          </ac:spMkLst>
        </pc:spChg>
        <pc:grpChg chg="mod">
          <ac:chgData name="Frank Savage" userId="b3d88a3d-2b3e-474a-a68e-d90d61536927" providerId="ADAL" clId="{5539EA9D-27A4-42A1-8607-4A1974EDAAEB}" dt="2025-08-05T13:31:00.740" v="3841" actId="14100"/>
          <ac:grpSpMkLst>
            <pc:docMk/>
            <pc:sldMk cId="1698417132" sldId="379"/>
            <ac:grpSpMk id="2" creationId="{CC3E7071-FB7F-3D85-2B3F-90BEDE8CC85B}"/>
          </ac:grpSpMkLst>
        </pc:grpChg>
        <pc:picChg chg="add mod">
          <ac:chgData name="Frank Savage" userId="b3d88a3d-2b3e-474a-a68e-d90d61536927" providerId="ADAL" clId="{5539EA9D-27A4-42A1-8607-4A1974EDAAEB}" dt="2025-08-05T13:32:25.352" v="3854" actId="14100"/>
          <ac:picMkLst>
            <pc:docMk/>
            <pc:sldMk cId="1698417132" sldId="379"/>
            <ac:picMk id="7" creationId="{5B3D8926-D14E-D135-3EFA-B87798CC153E}"/>
          </ac:picMkLst>
        </pc:picChg>
        <pc:picChg chg="add mod">
          <ac:chgData name="Frank Savage" userId="b3d88a3d-2b3e-474a-a68e-d90d61536927" providerId="ADAL" clId="{5539EA9D-27A4-42A1-8607-4A1974EDAAEB}" dt="2025-08-05T13:32:40.022" v="3858" actId="1076"/>
          <ac:picMkLst>
            <pc:docMk/>
            <pc:sldMk cId="1698417132" sldId="379"/>
            <ac:picMk id="8" creationId="{391B6851-6597-8B27-ED1D-BE252CC4E586}"/>
          </ac:picMkLst>
        </pc:picChg>
      </pc:sldChg>
      <pc:sldChg chg="add del">
        <pc:chgData name="Frank Savage" userId="b3d88a3d-2b3e-474a-a68e-d90d61536927" providerId="ADAL" clId="{5539EA9D-27A4-42A1-8607-4A1974EDAAEB}" dt="2025-06-30T15:56:01.962" v="3169" actId="2696"/>
        <pc:sldMkLst>
          <pc:docMk/>
          <pc:sldMk cId="3111203069" sldId="379"/>
        </pc:sldMkLst>
      </pc:sldChg>
      <pc:sldChg chg="add del">
        <pc:chgData name="Frank Savage" userId="b3d88a3d-2b3e-474a-a68e-d90d61536927" providerId="ADAL" clId="{5539EA9D-27A4-42A1-8607-4A1974EDAAEB}" dt="2025-06-30T15:56:01.962" v="3169" actId="2696"/>
        <pc:sldMkLst>
          <pc:docMk/>
          <pc:sldMk cId="2277465300" sldId="380"/>
        </pc:sldMkLst>
      </pc:sldChg>
      <pc:sldChg chg="addSp modSp add mod">
        <pc:chgData name="Frank Savage" userId="b3d88a3d-2b3e-474a-a68e-d90d61536927" providerId="ADAL" clId="{5539EA9D-27A4-42A1-8607-4A1974EDAAEB}" dt="2025-08-05T13:34:53.285" v="3896" actId="14100"/>
        <pc:sldMkLst>
          <pc:docMk/>
          <pc:sldMk cId="3425599627" sldId="380"/>
        </pc:sldMkLst>
        <pc:spChg chg="mod">
          <ac:chgData name="Frank Savage" userId="b3d88a3d-2b3e-474a-a68e-d90d61536927" providerId="ADAL" clId="{5539EA9D-27A4-42A1-8607-4A1974EDAAEB}" dt="2025-08-05T13:33:27.059" v="3882" actId="20577"/>
          <ac:spMkLst>
            <pc:docMk/>
            <pc:sldMk cId="3425599627" sldId="380"/>
            <ac:spMk id="5" creationId="{26873BEA-1CE5-777F-BD68-3BDF755AE596}"/>
          </ac:spMkLst>
        </pc:spChg>
        <pc:spChg chg="add mod">
          <ac:chgData name="Frank Savage" userId="b3d88a3d-2b3e-474a-a68e-d90d61536927" providerId="ADAL" clId="{5539EA9D-27A4-42A1-8607-4A1974EDAAEB}" dt="2025-08-05T13:34:49.230" v="3895" actId="1076"/>
          <ac:spMkLst>
            <pc:docMk/>
            <pc:sldMk cId="3425599627" sldId="380"/>
            <ac:spMk id="6" creationId="{B54ECF8C-427A-2559-D6B3-D1F2051523D3}"/>
          </ac:spMkLst>
        </pc:spChg>
        <pc:grpChg chg="ord">
          <ac:chgData name="Frank Savage" userId="b3d88a3d-2b3e-474a-a68e-d90d61536927" providerId="ADAL" clId="{5539EA9D-27A4-42A1-8607-4A1974EDAAEB}" dt="2025-08-05T13:34:19.780" v="3890" actId="166"/>
          <ac:grpSpMkLst>
            <pc:docMk/>
            <pc:sldMk cId="3425599627" sldId="380"/>
            <ac:grpSpMk id="9" creationId="{AD349DA7-318C-CAC2-F175-414006A72FFF}"/>
          </ac:grpSpMkLst>
        </pc:grpChg>
        <pc:picChg chg="add mod">
          <ac:chgData name="Frank Savage" userId="b3d88a3d-2b3e-474a-a68e-d90d61536927" providerId="ADAL" clId="{5539EA9D-27A4-42A1-8607-4A1974EDAAEB}" dt="2025-08-05T13:34:53.285" v="3896" actId="14100"/>
          <ac:picMkLst>
            <pc:docMk/>
            <pc:sldMk cId="3425599627" sldId="380"/>
            <ac:picMk id="7" creationId="{4ABAFEF4-35C5-CF47-82E2-1667C3F7E3A7}"/>
          </ac:picMkLst>
        </pc:picChg>
      </pc:sldChg>
      <pc:sldChg chg="add del">
        <pc:chgData name="Frank Savage" userId="b3d88a3d-2b3e-474a-a68e-d90d61536927" providerId="ADAL" clId="{5539EA9D-27A4-42A1-8607-4A1974EDAAEB}" dt="2025-06-30T15:56:01.962" v="3169" actId="2696"/>
        <pc:sldMkLst>
          <pc:docMk/>
          <pc:sldMk cId="1162469563" sldId="381"/>
        </pc:sldMkLst>
      </pc:sldChg>
      <pc:sldChg chg="addSp modSp add mod">
        <pc:chgData name="Frank Savage" userId="b3d88a3d-2b3e-474a-a68e-d90d61536927" providerId="ADAL" clId="{5539EA9D-27A4-42A1-8607-4A1974EDAAEB}" dt="2025-08-05T13:36:03.952" v="3922" actId="14100"/>
        <pc:sldMkLst>
          <pc:docMk/>
          <pc:sldMk cId="3985867448" sldId="381"/>
        </pc:sldMkLst>
        <pc:spChg chg="mod">
          <ac:chgData name="Frank Savage" userId="b3d88a3d-2b3e-474a-a68e-d90d61536927" providerId="ADAL" clId="{5539EA9D-27A4-42A1-8607-4A1974EDAAEB}" dt="2025-08-05T13:35:27.184" v="3916" actId="20577"/>
          <ac:spMkLst>
            <pc:docMk/>
            <pc:sldMk cId="3985867448" sldId="381"/>
            <ac:spMk id="5" creationId="{971C995C-72E6-FB63-E202-B91465043258}"/>
          </ac:spMkLst>
        </pc:spChg>
        <pc:picChg chg="add mod">
          <ac:chgData name="Frank Savage" userId="b3d88a3d-2b3e-474a-a68e-d90d61536927" providerId="ADAL" clId="{5539EA9D-27A4-42A1-8607-4A1974EDAAEB}" dt="2025-08-05T13:35:46.402" v="3919" actId="14100"/>
          <ac:picMkLst>
            <pc:docMk/>
            <pc:sldMk cId="3985867448" sldId="381"/>
            <ac:picMk id="6" creationId="{0CD6DD4C-5FCA-2856-B7CE-82CA09C025A1}"/>
          </ac:picMkLst>
        </pc:picChg>
        <pc:picChg chg="add mod">
          <ac:chgData name="Frank Savage" userId="b3d88a3d-2b3e-474a-a68e-d90d61536927" providerId="ADAL" clId="{5539EA9D-27A4-42A1-8607-4A1974EDAAEB}" dt="2025-08-05T13:36:03.952" v="3922" actId="14100"/>
          <ac:picMkLst>
            <pc:docMk/>
            <pc:sldMk cId="3985867448" sldId="381"/>
            <ac:picMk id="7" creationId="{57EB25BC-05D4-31BF-ADC0-744FB13E97B4}"/>
          </ac:picMkLst>
        </pc:picChg>
      </pc:sldChg>
      <pc:sldChg chg="addSp modSp add mod">
        <pc:chgData name="Frank Savage" userId="b3d88a3d-2b3e-474a-a68e-d90d61536927" providerId="ADAL" clId="{5539EA9D-27A4-42A1-8607-4A1974EDAAEB}" dt="2025-08-05T13:39:58.295" v="3998" actId="1076"/>
        <pc:sldMkLst>
          <pc:docMk/>
          <pc:sldMk cId="160077482" sldId="382"/>
        </pc:sldMkLst>
        <pc:spChg chg="mod">
          <ac:chgData name="Frank Savage" userId="b3d88a3d-2b3e-474a-a68e-d90d61536927" providerId="ADAL" clId="{5539EA9D-27A4-42A1-8607-4A1974EDAAEB}" dt="2025-08-05T13:37:14.385" v="3971" actId="20577"/>
          <ac:spMkLst>
            <pc:docMk/>
            <pc:sldMk cId="160077482" sldId="382"/>
            <ac:spMk id="5" creationId="{0C374235-7826-453A-F79D-04492C2FF521}"/>
          </ac:spMkLst>
        </pc:spChg>
        <pc:spChg chg="add mod">
          <ac:chgData name="Frank Savage" userId="b3d88a3d-2b3e-474a-a68e-d90d61536927" providerId="ADAL" clId="{5539EA9D-27A4-42A1-8607-4A1974EDAAEB}" dt="2025-08-05T13:39:58.295" v="3998" actId="1076"/>
          <ac:spMkLst>
            <pc:docMk/>
            <pc:sldMk cId="160077482" sldId="382"/>
            <ac:spMk id="7" creationId="{5047F1C9-200E-1254-02CD-981208333833}"/>
          </ac:spMkLst>
        </pc:spChg>
        <pc:grpChg chg="mod">
          <ac:chgData name="Frank Savage" userId="b3d88a3d-2b3e-474a-a68e-d90d61536927" providerId="ADAL" clId="{5539EA9D-27A4-42A1-8607-4A1974EDAAEB}" dt="2025-08-05T13:37:38.642" v="3974" actId="14100"/>
          <ac:grpSpMkLst>
            <pc:docMk/>
            <pc:sldMk cId="160077482" sldId="382"/>
            <ac:grpSpMk id="2" creationId="{8448E3E6-7943-FB8D-0BEB-6F5F86B8C5F2}"/>
          </ac:grpSpMkLst>
        </pc:grpChg>
        <pc:grpChg chg="ord">
          <ac:chgData name="Frank Savage" userId="b3d88a3d-2b3e-474a-a68e-d90d61536927" providerId="ADAL" clId="{5539EA9D-27A4-42A1-8607-4A1974EDAAEB}" dt="2025-08-05T13:38:59.401" v="3989" actId="166"/>
          <ac:grpSpMkLst>
            <pc:docMk/>
            <pc:sldMk cId="160077482" sldId="382"/>
            <ac:grpSpMk id="9" creationId="{20838565-A0B9-794A-C49D-BA78FB295686}"/>
          </ac:grpSpMkLst>
        </pc:grpChg>
        <pc:picChg chg="add mod">
          <ac:chgData name="Frank Savage" userId="b3d88a3d-2b3e-474a-a68e-d90d61536927" providerId="ADAL" clId="{5539EA9D-27A4-42A1-8607-4A1974EDAAEB}" dt="2025-08-05T13:38:55.295" v="3988" actId="1076"/>
          <ac:picMkLst>
            <pc:docMk/>
            <pc:sldMk cId="160077482" sldId="382"/>
            <ac:picMk id="6" creationId="{E9C5ABF2-A8D5-DC1D-517D-DF54738F657F}"/>
          </ac:picMkLst>
        </pc:picChg>
      </pc:sldChg>
      <pc:sldChg chg="addSp delSp modSp add del mod">
        <pc:chgData name="Frank Savage" userId="b3d88a3d-2b3e-474a-a68e-d90d61536927" providerId="ADAL" clId="{5539EA9D-27A4-42A1-8607-4A1974EDAAEB}" dt="2025-07-28T18:34:57.919" v="3435" actId="47"/>
        <pc:sldMkLst>
          <pc:docMk/>
          <pc:sldMk cId="2999686104" sldId="382"/>
        </pc:sldMkLst>
      </pc:sldChg>
      <pc:sldChg chg="add del">
        <pc:chgData name="Frank Savage" userId="b3d88a3d-2b3e-474a-a68e-d90d61536927" providerId="ADAL" clId="{5539EA9D-27A4-42A1-8607-4A1974EDAAEB}" dt="2025-08-05T13:44:49.909" v="4043" actId="2696"/>
        <pc:sldMkLst>
          <pc:docMk/>
          <pc:sldMk cId="1067045328" sldId="383"/>
        </pc:sldMkLst>
      </pc:sldChg>
      <pc:sldChg chg="addSp delSp modSp add del mod">
        <pc:chgData name="Frank Savage" userId="b3d88a3d-2b3e-474a-a68e-d90d61536927" providerId="ADAL" clId="{5539EA9D-27A4-42A1-8607-4A1974EDAAEB}" dt="2025-07-28T18:34:59.074" v="3436" actId="47"/>
        <pc:sldMkLst>
          <pc:docMk/>
          <pc:sldMk cId="3802983982" sldId="383"/>
        </pc:sldMkLst>
      </pc:sldChg>
      <pc:sldChg chg="addSp delSp modSp add del mod">
        <pc:chgData name="Frank Savage" userId="b3d88a3d-2b3e-474a-a68e-d90d61536927" providerId="ADAL" clId="{5539EA9D-27A4-42A1-8607-4A1974EDAAEB}" dt="2025-07-28T18:35:00.441" v="3437" actId="47"/>
        <pc:sldMkLst>
          <pc:docMk/>
          <pc:sldMk cId="704199439" sldId="384"/>
        </pc:sldMkLst>
      </pc:sldChg>
      <pc:sldChg chg="add del">
        <pc:chgData name="Frank Savage" userId="b3d88a3d-2b3e-474a-a68e-d90d61536927" providerId="ADAL" clId="{5539EA9D-27A4-42A1-8607-4A1974EDAAEB}" dt="2025-08-05T13:44:45.054" v="4042" actId="2696"/>
        <pc:sldMkLst>
          <pc:docMk/>
          <pc:sldMk cId="1229424253" sldId="384"/>
        </pc:sldMkLst>
      </pc:sldChg>
      <pc:sldChg chg="addSp delSp modSp add mod">
        <pc:chgData name="Frank Savage" userId="b3d88a3d-2b3e-474a-a68e-d90d61536927" providerId="ADAL" clId="{5539EA9D-27A4-42A1-8607-4A1974EDAAEB}" dt="2025-08-05T13:43:56.623" v="4041" actId="1076"/>
        <pc:sldMkLst>
          <pc:docMk/>
          <pc:sldMk cId="3288822807" sldId="385"/>
        </pc:sldMkLst>
        <pc:picChg chg="add mod">
          <ac:chgData name="Frank Savage" userId="b3d88a3d-2b3e-474a-a68e-d90d61536927" providerId="ADAL" clId="{5539EA9D-27A4-42A1-8607-4A1974EDAAEB}" dt="2025-08-05T13:43:56.623" v="4041" actId="1076"/>
          <ac:picMkLst>
            <pc:docMk/>
            <pc:sldMk cId="3288822807" sldId="385"/>
            <ac:picMk id="6" creationId="{8591400C-5917-CA4B-BB0C-C0DFD3A72CDD}"/>
          </ac:picMkLst>
        </pc:picChg>
      </pc:sldChg>
      <pc:sldChg chg="addSp delSp modSp add del mod">
        <pc:chgData name="Frank Savage" userId="b3d88a3d-2b3e-474a-a68e-d90d61536927" providerId="ADAL" clId="{5539EA9D-27A4-42A1-8607-4A1974EDAAEB}" dt="2025-07-28T18:35:01.566" v="3438" actId="47"/>
        <pc:sldMkLst>
          <pc:docMk/>
          <pc:sldMk cId="3438090991" sldId="385"/>
        </pc:sldMkLst>
      </pc:sldChg>
      <pc:sldChg chg="addSp delSp modSp add mod">
        <pc:chgData name="Frank Savage" userId="b3d88a3d-2b3e-474a-a68e-d90d61536927" providerId="ADAL" clId="{5539EA9D-27A4-42A1-8607-4A1974EDAAEB}" dt="2025-08-05T13:43:13.668" v="4033" actId="1076"/>
        <pc:sldMkLst>
          <pc:docMk/>
          <pc:sldMk cId="3096562457" sldId="386"/>
        </pc:sldMkLst>
        <pc:picChg chg="add mod">
          <ac:chgData name="Frank Savage" userId="b3d88a3d-2b3e-474a-a68e-d90d61536927" providerId="ADAL" clId="{5539EA9D-27A4-42A1-8607-4A1974EDAAEB}" dt="2025-08-05T13:43:13.668" v="4033" actId="1076"/>
          <ac:picMkLst>
            <pc:docMk/>
            <pc:sldMk cId="3096562457" sldId="386"/>
            <ac:picMk id="6" creationId="{4D88FDE5-0FBB-6243-8457-2B014F3F856B}"/>
          </ac:picMkLst>
        </pc:picChg>
      </pc:sldChg>
      <pc:sldChg chg="addSp modSp add mod">
        <pc:chgData name="Frank Savage" userId="b3d88a3d-2b3e-474a-a68e-d90d61536927" providerId="ADAL" clId="{5539EA9D-27A4-42A1-8607-4A1974EDAAEB}" dt="2025-08-05T13:42:22.905" v="4024" actId="1076"/>
        <pc:sldMkLst>
          <pc:docMk/>
          <pc:sldMk cId="1571290890" sldId="387"/>
        </pc:sldMkLst>
        <pc:picChg chg="add mod">
          <ac:chgData name="Frank Savage" userId="b3d88a3d-2b3e-474a-a68e-d90d61536927" providerId="ADAL" clId="{5539EA9D-27A4-42A1-8607-4A1974EDAAEB}" dt="2025-08-05T13:40:42.889" v="4004" actId="14100"/>
          <ac:picMkLst>
            <pc:docMk/>
            <pc:sldMk cId="1571290890" sldId="387"/>
            <ac:picMk id="6" creationId="{69100AA2-0021-15EA-8C13-0C957B0CCE5E}"/>
          </ac:picMkLst>
        </pc:picChg>
        <pc:picChg chg="add mod">
          <ac:chgData name="Frank Savage" userId="b3d88a3d-2b3e-474a-a68e-d90d61536927" providerId="ADAL" clId="{5539EA9D-27A4-42A1-8607-4A1974EDAAEB}" dt="2025-08-05T13:40:58.635" v="4006" actId="1076"/>
          <ac:picMkLst>
            <pc:docMk/>
            <pc:sldMk cId="1571290890" sldId="387"/>
            <ac:picMk id="7" creationId="{42CD06FB-4573-BFC4-A197-ED681CE58502}"/>
          </ac:picMkLst>
        </pc:picChg>
        <pc:picChg chg="add mod">
          <ac:chgData name="Frank Savage" userId="b3d88a3d-2b3e-474a-a68e-d90d61536927" providerId="ADAL" clId="{5539EA9D-27A4-42A1-8607-4A1974EDAAEB}" dt="2025-08-05T13:42:22.905" v="4024" actId="1076"/>
          <ac:picMkLst>
            <pc:docMk/>
            <pc:sldMk cId="1571290890" sldId="387"/>
            <ac:picMk id="8" creationId="{AADA7031-0024-8004-1835-208C1204D8FB}"/>
          </ac:picMkLst>
        </pc:picChg>
        <pc:picChg chg="add mod">
          <ac:chgData name="Frank Savage" userId="b3d88a3d-2b3e-474a-a68e-d90d61536927" providerId="ADAL" clId="{5539EA9D-27A4-42A1-8607-4A1974EDAAEB}" dt="2025-08-05T13:42:20.504" v="4023" actId="1076"/>
          <ac:picMkLst>
            <pc:docMk/>
            <pc:sldMk cId="1571290890" sldId="387"/>
            <ac:picMk id="12" creationId="{12672AD4-6FA8-99FC-7715-C9794C305B24}"/>
          </ac:picMkLst>
        </pc:picChg>
        <pc:picChg chg="add mod">
          <ac:chgData name="Frank Savage" userId="b3d88a3d-2b3e-474a-a68e-d90d61536927" providerId="ADAL" clId="{5539EA9D-27A4-42A1-8607-4A1974EDAAEB}" dt="2025-08-05T13:42:18.471" v="4022" actId="1076"/>
          <ac:picMkLst>
            <pc:docMk/>
            <pc:sldMk cId="1571290890" sldId="387"/>
            <ac:picMk id="13" creationId="{B76D8B81-13E1-90E5-D3AB-30DB53449C50}"/>
          </ac:picMkLst>
        </pc:picChg>
        <pc:picChg chg="add mod">
          <ac:chgData name="Frank Savage" userId="b3d88a3d-2b3e-474a-a68e-d90d61536927" providerId="ADAL" clId="{5539EA9D-27A4-42A1-8607-4A1974EDAAEB}" dt="2025-08-05T13:42:15.552" v="4021" actId="1076"/>
          <ac:picMkLst>
            <pc:docMk/>
            <pc:sldMk cId="1571290890" sldId="387"/>
            <ac:picMk id="14" creationId="{42B8DBE2-7FBE-6FC2-72E2-C9C05414A559}"/>
          </ac:picMkLst>
        </pc:picChg>
      </pc:sldChg>
      <pc:sldChg chg="addSp delSp modSp add mod modAnim">
        <pc:chgData name="Frank Savage" userId="b3d88a3d-2b3e-474a-a68e-d90d61536927" providerId="ADAL" clId="{5539EA9D-27A4-42A1-8607-4A1974EDAAEB}" dt="2025-08-18T13:48:01.174" v="4392" actId="14100"/>
        <pc:sldMkLst>
          <pc:docMk/>
          <pc:sldMk cId="2962972635" sldId="388"/>
        </pc:sldMkLst>
      </pc:sldChg>
      <pc:sldChg chg="addSp delSp modSp add mod">
        <pc:chgData name="Frank Savage" userId="b3d88a3d-2b3e-474a-a68e-d90d61536927" providerId="ADAL" clId="{5539EA9D-27A4-42A1-8607-4A1974EDAAEB}" dt="2025-08-18T20:01:54.135" v="4471" actId="1035"/>
        <pc:sldMkLst>
          <pc:docMk/>
          <pc:sldMk cId="169339020" sldId="389"/>
        </pc:sldMkLst>
      </pc:sldChg>
      <pc:sldChg chg="addSp delSp modSp add mod">
        <pc:chgData name="Frank Savage" userId="b3d88a3d-2b3e-474a-a68e-d90d61536927" providerId="ADAL" clId="{5539EA9D-27A4-42A1-8607-4A1974EDAAEB}" dt="2025-08-18T20:06:42.428" v="4521" actId="21"/>
        <pc:sldMkLst>
          <pc:docMk/>
          <pc:sldMk cId="1276835258" sldId="390"/>
        </pc:sldMkLst>
      </pc:sldChg>
      <pc:sldChg chg="addSp delSp modSp add del mod">
        <pc:chgData name="Frank Savage" userId="b3d88a3d-2b3e-474a-a68e-d90d61536927" providerId="ADAL" clId="{5539EA9D-27A4-42A1-8607-4A1974EDAAEB}" dt="2025-08-18T20:05:35.519" v="4511" actId="2696"/>
        <pc:sldMkLst>
          <pc:docMk/>
          <pc:sldMk cId="1185946562" sldId="391"/>
        </pc:sldMkLst>
      </pc:sldChg>
      <pc:sldChg chg="addSp delSp modSp add del mod">
        <pc:chgData name="Frank Savage" userId="b3d88a3d-2b3e-474a-a68e-d90d61536927" providerId="ADAL" clId="{5539EA9D-27A4-42A1-8607-4A1974EDAAEB}" dt="2025-08-18T20:05:24.855" v="4509" actId="2696"/>
        <pc:sldMkLst>
          <pc:docMk/>
          <pc:sldMk cId="1235475328" sldId="392"/>
        </pc:sldMkLst>
      </pc:sldChg>
      <pc:sldChg chg="addSp delSp modSp add del mod">
        <pc:chgData name="Frank Savage" userId="b3d88a3d-2b3e-474a-a68e-d90d61536927" providerId="ADAL" clId="{5539EA9D-27A4-42A1-8607-4A1974EDAAEB}" dt="2025-08-18T20:05:31.466" v="4510" actId="2696"/>
        <pc:sldMkLst>
          <pc:docMk/>
          <pc:sldMk cId="269429482" sldId="393"/>
        </pc:sldMkLst>
      </pc:sldChg>
      <pc:sldChg chg="addSp delSp modSp add del mod">
        <pc:chgData name="Frank Savage" userId="b3d88a3d-2b3e-474a-a68e-d90d61536927" providerId="ADAL" clId="{5539EA9D-27A4-42A1-8607-4A1974EDAAEB}" dt="2025-08-18T20:05:40.419" v="4512" actId="2696"/>
        <pc:sldMkLst>
          <pc:docMk/>
          <pc:sldMk cId="963872016" sldId="394"/>
        </pc:sldMkLst>
      </pc:sldChg>
      <pc:sldChg chg="addSp delSp modSp add mod">
        <pc:chgData name="Frank Savage" userId="b3d88a3d-2b3e-474a-a68e-d90d61536927" providerId="ADAL" clId="{5539EA9D-27A4-42A1-8607-4A1974EDAAEB}" dt="2025-08-18T20:08:23.703" v="4545" actId="20577"/>
        <pc:sldMkLst>
          <pc:docMk/>
          <pc:sldMk cId="3734833114" sldId="395"/>
        </pc:sldMkLst>
      </pc:sldChg>
      <pc:sldChg chg="addSp delSp modSp add mod">
        <pc:chgData name="Frank Savage" userId="b3d88a3d-2b3e-474a-a68e-d90d61536927" providerId="ADAL" clId="{5539EA9D-27A4-42A1-8607-4A1974EDAAEB}" dt="2025-08-18T20:06:38.232" v="4520" actId="21"/>
        <pc:sldMkLst>
          <pc:docMk/>
          <pc:sldMk cId="3947771284" sldId="396"/>
        </pc:sldMkLst>
      </pc:sldChg>
      <pc:sldChg chg="addSp delSp modSp add mod">
        <pc:chgData name="Frank Savage" userId="b3d88a3d-2b3e-474a-a68e-d90d61536927" providerId="ADAL" clId="{5539EA9D-27A4-42A1-8607-4A1974EDAAEB}" dt="2025-08-18T20:17:08.059" v="4625" actId="14100"/>
        <pc:sldMkLst>
          <pc:docMk/>
          <pc:sldMk cId="1090230327" sldId="397"/>
        </pc:sldMkLst>
        <pc:spChg chg="add mod">
          <ac:chgData name="Frank Savage" userId="b3d88a3d-2b3e-474a-a68e-d90d61536927" providerId="ADAL" clId="{5539EA9D-27A4-42A1-8607-4A1974EDAAEB}" dt="2025-08-18T20:16:15.429" v="4621" actId="1076"/>
          <ac:spMkLst>
            <pc:docMk/>
            <pc:sldMk cId="1090230327" sldId="397"/>
            <ac:spMk id="13" creationId="{FBBA5BE2-2A47-03FB-AD7D-00A6C625CA1B}"/>
          </ac:spMkLst>
        </pc:spChg>
        <pc:picChg chg="add mod">
          <ac:chgData name="Frank Savage" userId="b3d88a3d-2b3e-474a-a68e-d90d61536927" providerId="ADAL" clId="{5539EA9D-27A4-42A1-8607-4A1974EDAAEB}" dt="2025-08-18T20:17:08.059" v="4625" actId="14100"/>
          <ac:picMkLst>
            <pc:docMk/>
            <pc:sldMk cId="1090230327" sldId="397"/>
            <ac:picMk id="3074" creationId="{D52B19AE-6AAD-5580-B0C5-D87B5FB055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9AE88-1478-4931-8F19-4C32BD1C82B0}" type="datetimeFigureOut">
              <a:rPr lang="en-US" smtClean="0"/>
              <a:t>8/20/2025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92E1A-3227-469D-A3D6-49B3C7754EE3}" type="slidenum">
              <a:rPr lang="en-US" smtClean="0"/>
              <a:t>‹#›</a:t>
            </a:fld>
            <a:endParaRPr lang="en-US" dirty="0"/>
          </a:p>
        </p:txBody>
      </p:sp>
    </p:spTree>
    <p:extLst>
      <p:ext uri="{BB962C8B-B14F-4D97-AF65-F5344CB8AC3E}">
        <p14:creationId xmlns:p14="http://schemas.microsoft.com/office/powerpoint/2010/main" val="58193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Heat Illness most affects those who have not built up a tolerance to the heat (ac·cli·ma·ti·za·tion).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a typeface="ＭＳ Ｐゴシック" pitchFamily="34" charset="-128"/>
              </a:rPr>
              <a:t>Acclimatization allows us to handle the heat better. The workload for these workers should be gradually increased or they should be allowed more frequent breaks during the first week. </a:t>
            </a:r>
            <a:r>
              <a:rPr lang="en-US" sz="1200" dirty="0">
                <a:ea typeface="ＭＳ Ｐゴシック" pitchFamily="34" charset="-128"/>
              </a:rPr>
              <a:t>Workers might be at greater risk than others if they have not built up a tolerance to hot conditions because they are new to working in hot environments or they have been away from hot working conditions for more than a week.  That means that even if the worker has been doing this every summer for many years, there is still an adjustment period when the weather becomes hotter.  Everyone is at risk during</a:t>
            </a:r>
            <a:r>
              <a:rPr lang="en-US" sz="1200" baseline="0" dirty="0">
                <a:ea typeface="ＭＳ Ｐゴシック" pitchFamily="34" charset="-128"/>
              </a:rPr>
              <a:t> a heat wave.</a:t>
            </a:r>
            <a:endParaRPr lang="en-US" dirty="0"/>
          </a:p>
          <a:p>
            <a:endParaRPr lang="en-US" dirty="0"/>
          </a:p>
          <a:p>
            <a:r>
              <a:rPr lang="en-US" dirty="0"/>
              <a:t>OSHA found that acclimatization programs were an integral part of heat illness prevention programs. </a:t>
            </a:r>
          </a:p>
          <a:p>
            <a:endParaRPr lang="en-US" dirty="0"/>
          </a:p>
          <a:p>
            <a:r>
              <a:rPr lang="en-US" baseline="0" dirty="0"/>
              <a:t>OSHA conducted a systematic review of 19 enforcement cases in 2014. 12 were fatalities and the rest were severe heat-related illnesses.  </a:t>
            </a:r>
          </a:p>
          <a:p>
            <a:endParaRPr lang="en-US" dirty="0"/>
          </a:p>
          <a:p>
            <a:r>
              <a:rPr lang="en-US" dirty="0"/>
              <a:t>Lack of acclimatization related to severe heat illness or death in  was found in 74% of OSHA heat-related 5(a)1 citations from 2012</a:t>
            </a:r>
            <a:r>
              <a:rPr lang="en-US" baseline="0" dirty="0"/>
              <a:t> and </a:t>
            </a:r>
            <a:r>
              <a:rPr lang="en-US" dirty="0"/>
              <a:t>2013.</a:t>
            </a:r>
          </a:p>
          <a:p>
            <a:endParaRPr lang="en-US" dirty="0"/>
          </a:p>
          <a:p>
            <a:r>
              <a:rPr lang="en-US" dirty="0"/>
              <a:t>In addition, lack of</a:t>
            </a:r>
            <a:r>
              <a:rPr lang="en-US" baseline="0" dirty="0"/>
              <a:t> heat illness prevention programs in general, but especially the lack of acclimatization, puts workers more at risk for heat-related illness or death. </a:t>
            </a:r>
          </a:p>
          <a:p>
            <a:endParaRPr lang="en-US" baseline="0" dirty="0"/>
          </a:p>
          <a:p>
            <a:r>
              <a:rPr lang="en-US" baseline="0" dirty="0"/>
              <a:t>The focus for this year’s Campaign is getting the word out about acclimatization as an essential element of a comprehensive heat illness prevention program. </a:t>
            </a:r>
          </a:p>
          <a:p>
            <a:pPr eaLnBrk="1" hangingPunct="1">
              <a:lnSpc>
                <a:spcPct val="90000"/>
              </a:lnSpc>
            </a:pPr>
            <a:endParaRPr lang="en-US" sz="1200" dirty="0"/>
          </a:p>
          <a:p>
            <a:pPr lvl="0"/>
            <a:r>
              <a:rPr lang="en-US" sz="1200" kern="1200" dirty="0">
                <a:solidFill>
                  <a:schemeClr val="tx1"/>
                </a:solidFill>
                <a:effectLst/>
                <a:latin typeface="+mn-lt"/>
                <a:ea typeface="+mn-ea"/>
                <a:cs typeface="+mn-cs"/>
              </a:rPr>
              <a:t>Allow workers to get used to hot environments by gradually increasing exposure.  New workers and all workers returning from a prolonged absence should begin with 20% of the workload on the first day, increasing incrementally by no more than 20% each subsequent day. During a rapid change in excessively hot weather, even experienced workers should begin on the first day of work in excessive heat with 50% of the normal workload and time spent in the hot environment, 60% on the second day, 80% on day three, and 100% on the fourth day.  Full acclimatization may take up to 14 days or longer depending on factors related to the individual or the environment. </a:t>
            </a:r>
          </a:p>
          <a:p>
            <a:pPr eaLnBrk="1" hangingPunct="1"/>
            <a:endParaRPr lang="en-US" sz="1200"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4F192E1A-3227-469D-A3D6-49B3C7754EE3}" type="slidenum">
              <a:rPr lang="en-US" smtClean="0"/>
              <a:t>20</a:t>
            </a:fld>
            <a:endParaRPr lang="en-US" dirty="0"/>
          </a:p>
        </p:txBody>
      </p:sp>
    </p:spTree>
    <p:extLst>
      <p:ext uri="{BB962C8B-B14F-4D97-AF65-F5344CB8AC3E}">
        <p14:creationId xmlns:p14="http://schemas.microsoft.com/office/powerpoint/2010/main" val="288005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ncer.org/cancer/types/basal-and-squamous-cell-skin-cancer/treating/actinic-keratosis.html"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20.jp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0.jp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gif"/><Relationship Id="rId7" Type="http://schemas.openxmlformats.org/officeDocument/2006/relationships/image" Target="../media/image7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www.aarp.org/money/scams-fraud/identity-theft/"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javelinstrategy.com/research/2025-identity-fraud-study-breaking-barriers-innovation"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https://www.youtube.com/embed/n-oYo71hbGE?feature=oembed" TargetMode="External"/><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AutoShape 3"/>
          <p:cNvSpPr/>
          <p:nvPr/>
        </p:nvSpPr>
        <p:spPr>
          <a:xfrm>
            <a:off x="15335186" y="0"/>
            <a:ext cx="2952814" cy="10287000"/>
          </a:xfrm>
          <a:prstGeom prst="rect">
            <a:avLst/>
          </a:prstGeom>
          <a:solidFill>
            <a:srgbClr val="FFFFFF"/>
          </a:solidFill>
        </p:spPr>
        <p:txBody>
          <a:bodyPr/>
          <a:lstStyle/>
          <a:p>
            <a:endParaRPr lang="en-US" dirty="0"/>
          </a:p>
        </p:txBody>
      </p:sp>
      <p:sp>
        <p:nvSpPr>
          <p:cNvPr id="4" name="AutoShape 4"/>
          <p:cNvSpPr/>
          <p:nvPr/>
        </p:nvSpPr>
        <p:spPr>
          <a:xfrm>
            <a:off x="0" y="5143500"/>
            <a:ext cx="18288000" cy="0"/>
          </a:xfrm>
          <a:prstGeom prst="line">
            <a:avLst/>
          </a:prstGeom>
          <a:ln w="47625" cap="rnd">
            <a:solidFill>
              <a:srgbClr val="FEDD2C"/>
            </a:solidFill>
            <a:prstDash val="solid"/>
            <a:headEnd type="none" w="sm" len="sm"/>
            <a:tailEnd type="none" w="sm" len="sm"/>
          </a:ln>
        </p:spPr>
        <p:txBody>
          <a:bodyPr/>
          <a:lstStyle/>
          <a:p>
            <a:endParaRPr lang="en-US" dirty="0"/>
          </a:p>
        </p:txBody>
      </p:sp>
      <p:sp>
        <p:nvSpPr>
          <p:cNvPr id="5" name="Freeform 5"/>
          <p:cNvSpPr/>
          <p:nvPr/>
        </p:nvSpPr>
        <p:spPr>
          <a:xfrm>
            <a:off x="12724446" y="2532760"/>
            <a:ext cx="5221480" cy="5221480"/>
          </a:xfrm>
          <a:custGeom>
            <a:avLst/>
            <a:gdLst/>
            <a:ahLst/>
            <a:cxnLst/>
            <a:rect l="l" t="t" r="r" b="b"/>
            <a:pathLst>
              <a:path w="5221480" h="5221480">
                <a:moveTo>
                  <a:pt x="0" y="0"/>
                </a:moveTo>
                <a:lnTo>
                  <a:pt x="5221480" y="0"/>
                </a:lnTo>
                <a:lnTo>
                  <a:pt x="5221480" y="5221480"/>
                </a:lnTo>
                <a:lnTo>
                  <a:pt x="0" y="5221480"/>
                </a:lnTo>
                <a:lnTo>
                  <a:pt x="0" y="0"/>
                </a:lnTo>
                <a:close/>
              </a:path>
            </a:pathLst>
          </a:custGeom>
          <a:blipFill>
            <a:blip r:embed="rId3"/>
            <a:stretch>
              <a:fillRect/>
            </a:stretch>
          </a:blipFill>
        </p:spPr>
        <p:txBody>
          <a:bodyPr/>
          <a:lstStyle/>
          <a:p>
            <a:endParaRPr lang="en-US" dirty="0"/>
          </a:p>
        </p:txBody>
      </p:sp>
      <p:sp>
        <p:nvSpPr>
          <p:cNvPr id="6" name="Freeform 6"/>
          <p:cNvSpPr/>
          <p:nvPr/>
        </p:nvSpPr>
        <p:spPr>
          <a:xfrm>
            <a:off x="445359" y="5911797"/>
            <a:ext cx="4461818" cy="3940073"/>
          </a:xfrm>
          <a:custGeom>
            <a:avLst/>
            <a:gdLst/>
            <a:ahLst/>
            <a:cxnLst/>
            <a:rect l="l" t="t" r="r" b="b"/>
            <a:pathLst>
              <a:path w="4461818" h="3940073">
                <a:moveTo>
                  <a:pt x="0" y="0"/>
                </a:moveTo>
                <a:lnTo>
                  <a:pt x="4461818" y="0"/>
                </a:lnTo>
                <a:lnTo>
                  <a:pt x="4461818" y="3940072"/>
                </a:lnTo>
                <a:lnTo>
                  <a:pt x="0" y="3940072"/>
                </a:lnTo>
                <a:lnTo>
                  <a:pt x="0" y="0"/>
                </a:lnTo>
                <a:close/>
              </a:path>
            </a:pathLst>
          </a:custGeom>
          <a:blipFill>
            <a:blip r:embed="rId4"/>
            <a:stretch>
              <a:fillRect/>
            </a:stretch>
          </a:blipFill>
          <a:ln w="47625" cap="sq">
            <a:solidFill>
              <a:srgbClr val="FEDD2C"/>
            </a:solidFill>
            <a:prstDash val="solid"/>
            <a:miter/>
          </a:ln>
        </p:spPr>
        <p:txBody>
          <a:bodyPr/>
          <a:lstStyle/>
          <a:p>
            <a:endParaRPr lang="en-US" dirty="0"/>
          </a:p>
        </p:txBody>
      </p:sp>
      <p:sp>
        <p:nvSpPr>
          <p:cNvPr id="8" name="TextBox 8"/>
          <p:cNvSpPr txBox="1"/>
          <p:nvPr/>
        </p:nvSpPr>
        <p:spPr>
          <a:xfrm>
            <a:off x="445359" y="709492"/>
            <a:ext cx="11800185" cy="3808735"/>
          </a:xfrm>
          <a:prstGeom prst="rect">
            <a:avLst/>
          </a:prstGeom>
        </p:spPr>
        <p:txBody>
          <a:bodyPr lIns="0" tIns="0" rIns="0" bIns="0" rtlCol="0" anchor="t">
            <a:spAutoFit/>
          </a:bodyPr>
          <a:lstStyle/>
          <a:p>
            <a:pPr algn="l">
              <a:lnSpc>
                <a:spcPts val="9874"/>
              </a:lnSpc>
            </a:pPr>
            <a:r>
              <a:rPr lang="en-US" sz="8976" b="1" dirty="0">
                <a:solidFill>
                  <a:srgbClr val="FEDD2C"/>
                </a:solidFill>
                <a:latin typeface="Montserrat Bold"/>
                <a:ea typeface="Montserrat Bold"/>
                <a:cs typeface="Montserrat Bold"/>
                <a:sym typeface="Montserrat Bold"/>
              </a:rPr>
              <a:t>Q3 2025</a:t>
            </a:r>
          </a:p>
          <a:p>
            <a:pPr algn="l">
              <a:lnSpc>
                <a:spcPts val="9874"/>
              </a:lnSpc>
            </a:pPr>
            <a:r>
              <a:rPr lang="en-US" sz="8976" b="1" dirty="0">
                <a:solidFill>
                  <a:srgbClr val="FEDD2C"/>
                </a:solidFill>
                <a:latin typeface="Montserrat Bold"/>
                <a:ea typeface="Montserrat Bold"/>
                <a:cs typeface="Montserrat Bold"/>
                <a:sym typeface="Montserrat Bold"/>
              </a:rPr>
              <a:t>Contractor Safety Meeting</a:t>
            </a:r>
            <a:endParaRPr lang="en-US" sz="8976" b="1" dirty="0">
              <a:solidFill>
                <a:srgbClr val="FFFFFF"/>
              </a:solidFill>
              <a:latin typeface="Montserrat Bold"/>
              <a:ea typeface="Montserrat Bold"/>
              <a:cs typeface="Montserrat Bold"/>
              <a:sym typeface="Montserrat Bold"/>
            </a:endParaRPr>
          </a:p>
        </p:txBody>
      </p:sp>
      <p:sp>
        <p:nvSpPr>
          <p:cNvPr id="9" name="TextBox 9"/>
          <p:cNvSpPr txBox="1"/>
          <p:nvPr/>
        </p:nvSpPr>
        <p:spPr>
          <a:xfrm>
            <a:off x="6345452" y="6910703"/>
            <a:ext cx="7551707" cy="952080"/>
          </a:xfrm>
          <a:prstGeom prst="rect">
            <a:avLst/>
          </a:prstGeom>
        </p:spPr>
        <p:txBody>
          <a:bodyPr lIns="0" tIns="0" rIns="0" bIns="0" rtlCol="0" anchor="t">
            <a:spAutoFit/>
          </a:bodyPr>
          <a:lstStyle/>
          <a:p>
            <a:pPr algn="l">
              <a:lnSpc>
                <a:spcPts val="7388"/>
              </a:lnSpc>
            </a:pPr>
            <a:r>
              <a:rPr lang="en-US" sz="6716" b="1" dirty="0">
                <a:solidFill>
                  <a:srgbClr val="FEDD2C"/>
                </a:solidFill>
                <a:latin typeface="Montserrat Bold"/>
                <a:ea typeface="Montserrat Bold"/>
                <a:cs typeface="Montserrat Bold"/>
                <a:sym typeface="Montserrat Bold"/>
              </a:rPr>
              <a:t>Welcome!</a:t>
            </a:r>
          </a:p>
        </p:txBody>
      </p:sp>
      <p:sp>
        <p:nvSpPr>
          <p:cNvPr id="10" name="TextBox 10"/>
          <p:cNvSpPr txBox="1"/>
          <p:nvPr/>
        </p:nvSpPr>
        <p:spPr>
          <a:xfrm>
            <a:off x="6345452" y="7782815"/>
            <a:ext cx="4727967" cy="439097"/>
          </a:xfrm>
          <a:prstGeom prst="rect">
            <a:avLst/>
          </a:prstGeom>
        </p:spPr>
        <p:txBody>
          <a:bodyPr lIns="0" tIns="0" rIns="0" bIns="0" rtlCol="0" anchor="t">
            <a:spAutoFit/>
          </a:bodyPr>
          <a:lstStyle/>
          <a:p>
            <a:pPr algn="l">
              <a:lnSpc>
                <a:spcPts val="3376"/>
              </a:lnSpc>
            </a:pPr>
            <a:r>
              <a:rPr lang="en-US" sz="3069" b="1" dirty="0">
                <a:solidFill>
                  <a:srgbClr val="FFFFFF"/>
                </a:solidFill>
                <a:latin typeface="Montserrat Bold"/>
                <a:ea typeface="Montserrat Bold"/>
                <a:cs typeface="Montserrat Bold"/>
                <a:sym typeface="Montserrat Bold"/>
              </a:rPr>
              <a:t>We will begin shortly!</a:t>
            </a:r>
          </a:p>
        </p:txBody>
      </p:sp>
      <p:sp>
        <p:nvSpPr>
          <p:cNvPr id="11" name="TextBox 11"/>
          <p:cNvSpPr txBox="1"/>
          <p:nvPr/>
        </p:nvSpPr>
        <p:spPr>
          <a:xfrm>
            <a:off x="445359" y="5495562"/>
            <a:ext cx="4461818" cy="339819"/>
          </a:xfrm>
          <a:prstGeom prst="rect">
            <a:avLst/>
          </a:prstGeom>
        </p:spPr>
        <p:txBody>
          <a:bodyPr lIns="0" tIns="0" rIns="0" bIns="0" rtlCol="0" anchor="t">
            <a:spAutoFit/>
          </a:bodyPr>
          <a:lstStyle/>
          <a:p>
            <a:pPr algn="l">
              <a:lnSpc>
                <a:spcPts val="2591"/>
              </a:lnSpc>
            </a:pPr>
            <a:r>
              <a:rPr lang="en-US" sz="2355" b="1" dirty="0">
                <a:solidFill>
                  <a:srgbClr val="FFFFFF"/>
                </a:solidFill>
                <a:latin typeface="Montserrat Bold"/>
                <a:ea typeface="Montserrat Bold"/>
                <a:cs typeface="Montserrat Bold"/>
                <a:sym typeface="Montserrat Bold"/>
              </a:rPr>
              <a:t>Scan the QR code to sign-in.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6B0A-F533-BF72-894B-5487ABF736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FCAAE69-93ED-A1E0-6948-67E8164D716B}"/>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D3D25291-C466-FEB0-E48C-0C28AB486689}"/>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5C8534E5-5282-1794-6CBB-0B3470B77B2C}"/>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A909FD85-08E7-EC3F-EA41-9BED0AB29325}"/>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Your Skin and The Sun</a:t>
            </a:r>
          </a:p>
        </p:txBody>
      </p:sp>
      <p:grpSp>
        <p:nvGrpSpPr>
          <p:cNvPr id="9" name="Group 8">
            <a:extLst>
              <a:ext uri="{FF2B5EF4-FFF2-40B4-BE49-F238E27FC236}">
                <a16:creationId xmlns:a16="http://schemas.microsoft.com/office/drawing/2014/main" id="{02892C2C-6462-2844-7A8E-FAED0F6F0722}"/>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D8E4B6E9-23CA-21EC-D363-CDC822BCD12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F747BB0B-3985-E73D-18EB-1A409A653E5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8" name="TextBox 7">
            <a:extLst>
              <a:ext uri="{FF2B5EF4-FFF2-40B4-BE49-F238E27FC236}">
                <a16:creationId xmlns:a16="http://schemas.microsoft.com/office/drawing/2014/main" id="{6FDD4EFA-85CC-BA75-F8FE-BD69F86139FF}"/>
              </a:ext>
            </a:extLst>
          </p:cNvPr>
          <p:cNvSpPr txBox="1"/>
          <p:nvPr/>
        </p:nvSpPr>
        <p:spPr>
          <a:xfrm>
            <a:off x="1799796" y="1948229"/>
            <a:ext cx="14688403" cy="7032694"/>
          </a:xfrm>
          <a:prstGeom prst="rect">
            <a:avLst/>
          </a:prstGeom>
          <a:noFill/>
        </p:spPr>
        <p:txBody>
          <a:bodyPr wrap="square">
            <a:spAutoFit/>
          </a:bodyPr>
          <a:lstStyle/>
          <a:p>
            <a:pPr algn="l">
              <a:spcAft>
                <a:spcPts val="1800"/>
              </a:spcAft>
              <a:buNone/>
            </a:pPr>
            <a:r>
              <a:rPr lang="en-US" sz="3600" b="1" i="0" dirty="0">
                <a:solidFill>
                  <a:srgbClr val="080808"/>
                </a:solidFill>
                <a:effectLst/>
                <a:latin typeface="mayo-sans"/>
              </a:rPr>
              <a:t>Where skin cancer happens</a:t>
            </a:r>
          </a:p>
          <a:p>
            <a:pPr algn="l">
              <a:spcAft>
                <a:spcPts val="1500"/>
              </a:spcAft>
              <a:buNone/>
            </a:pPr>
            <a:r>
              <a:rPr lang="en-US" sz="3600" b="0" i="0" dirty="0">
                <a:solidFill>
                  <a:srgbClr val="080808"/>
                </a:solidFill>
                <a:effectLst/>
                <a:latin typeface="mayo-sans"/>
              </a:rPr>
              <a:t>Most skin cancers happen on parts of the body that get a lot of sun. This includes the scalp, face, lips and ears. Other parts of the body that might get sun include the arms, backs of the hands, back and legs.</a:t>
            </a:r>
          </a:p>
          <a:p>
            <a:pPr algn="l">
              <a:spcAft>
                <a:spcPts val="1500"/>
              </a:spcAft>
              <a:buNone/>
            </a:pPr>
            <a:r>
              <a:rPr lang="en-US" sz="3600" b="0" i="0" dirty="0">
                <a:solidFill>
                  <a:srgbClr val="080808"/>
                </a:solidFill>
                <a:effectLst/>
                <a:latin typeface="mayo-sans"/>
              </a:rPr>
              <a:t>Skin cancer also can happen on skin that typically doesn't get sun. This includes the palms of the hands, the genitals, and under the fingernails and toenails. When skin cancer happens in people with Black or brown skin, it tends to happen in these places that don't typically get sun.</a:t>
            </a:r>
          </a:p>
          <a:p>
            <a:pPr algn="l">
              <a:spcAft>
                <a:spcPts val="1800"/>
              </a:spcAft>
              <a:buNone/>
            </a:pPr>
            <a:r>
              <a:rPr lang="en-US" sz="3600" b="1" i="0" dirty="0">
                <a:solidFill>
                  <a:srgbClr val="080808"/>
                </a:solidFill>
                <a:effectLst/>
                <a:latin typeface="mayo-sans"/>
              </a:rPr>
              <a:t>When to see a doctor</a:t>
            </a:r>
          </a:p>
          <a:p>
            <a:pPr algn="l">
              <a:spcAft>
                <a:spcPts val="1500"/>
              </a:spcAft>
              <a:buNone/>
            </a:pPr>
            <a:r>
              <a:rPr lang="en-US" sz="3600" b="0" i="0" dirty="0">
                <a:solidFill>
                  <a:srgbClr val="080808"/>
                </a:solidFill>
                <a:effectLst/>
                <a:latin typeface="mayo-sans"/>
              </a:rPr>
              <a:t>Make an appointment with a doctor or other healthcare professional if you notice any changes to your skin that worry you.</a:t>
            </a:r>
          </a:p>
        </p:txBody>
      </p:sp>
    </p:spTree>
    <p:extLst>
      <p:ext uri="{BB962C8B-B14F-4D97-AF65-F5344CB8AC3E}">
        <p14:creationId xmlns:p14="http://schemas.microsoft.com/office/powerpoint/2010/main" val="331152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040B2-B03A-2C5F-CFE2-EC124C04970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9B57BA-3EBF-294A-DDCC-B5C1F8EF9EE1}"/>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2E40396C-931B-F4A1-C347-6FA136EAC60D}"/>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1F8F8422-9508-4ABC-DA28-E9EE8BADE238}"/>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880F3EAE-AD94-624D-E47C-85C31BFED375}"/>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Your Skin and The Sun</a:t>
            </a:r>
          </a:p>
        </p:txBody>
      </p:sp>
      <p:grpSp>
        <p:nvGrpSpPr>
          <p:cNvPr id="9" name="Group 8">
            <a:extLst>
              <a:ext uri="{FF2B5EF4-FFF2-40B4-BE49-F238E27FC236}">
                <a16:creationId xmlns:a16="http://schemas.microsoft.com/office/drawing/2014/main" id="{A38622AB-3998-46B7-EFE0-AD51CF30C10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EB03B536-875B-3E36-C734-698958EABD4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C684A9D5-0E36-64A0-0ED0-993E96CD11B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TextBox 6">
            <a:extLst>
              <a:ext uri="{FF2B5EF4-FFF2-40B4-BE49-F238E27FC236}">
                <a16:creationId xmlns:a16="http://schemas.microsoft.com/office/drawing/2014/main" id="{7FE83F79-A12F-2A1C-F705-7BEDCC78AD0D}"/>
              </a:ext>
            </a:extLst>
          </p:cNvPr>
          <p:cNvSpPr txBox="1"/>
          <p:nvPr/>
        </p:nvSpPr>
        <p:spPr>
          <a:xfrm>
            <a:off x="974107" y="1791967"/>
            <a:ext cx="16339782" cy="8156079"/>
          </a:xfrm>
          <a:prstGeom prst="rect">
            <a:avLst/>
          </a:prstGeom>
          <a:noFill/>
        </p:spPr>
        <p:txBody>
          <a:bodyPr wrap="square">
            <a:spAutoFit/>
          </a:bodyPr>
          <a:lstStyle/>
          <a:p>
            <a:pPr algn="l">
              <a:buNone/>
            </a:pPr>
            <a:r>
              <a:rPr lang="en-US" sz="3200" b="1" i="0" dirty="0">
                <a:solidFill>
                  <a:srgbClr val="1A1A1A"/>
                </a:solidFill>
                <a:effectLst/>
                <a:latin typeface="Poppins" panose="00000500000000000000" pitchFamily="2" charset="0"/>
              </a:rPr>
              <a:t>Are there any other health issues related to UV radiation?</a:t>
            </a:r>
          </a:p>
          <a:p>
            <a:pPr algn="l">
              <a:buNone/>
            </a:pPr>
            <a:endParaRPr lang="en-US" b="1" i="0" dirty="0">
              <a:solidFill>
                <a:srgbClr val="1A1A1A"/>
              </a:solidFill>
              <a:effectLst/>
              <a:latin typeface="Poppins" panose="00000500000000000000" pitchFamily="2" charset="0"/>
            </a:endParaRPr>
          </a:p>
          <a:p>
            <a:pPr marL="63500" algn="l">
              <a:buNone/>
            </a:pPr>
            <a:r>
              <a:rPr lang="en-US" sz="3200" b="0" i="0" dirty="0">
                <a:solidFill>
                  <a:srgbClr val="1A1A1A"/>
                </a:solidFill>
                <a:effectLst/>
                <a:latin typeface="Source Sans Pro" panose="020B0503030403020204" pitchFamily="34" charset="0"/>
              </a:rPr>
              <a:t>In addition to </a:t>
            </a:r>
            <a:r>
              <a:rPr lang="en-US" sz="3200" b="1" i="0" dirty="0">
                <a:solidFill>
                  <a:srgbClr val="1A1A1A"/>
                </a:solidFill>
                <a:effectLst/>
                <a:latin typeface="Source Sans Pro" panose="020B0503030403020204" pitchFamily="34" charset="0"/>
              </a:rPr>
              <a:t>skin cancer</a:t>
            </a:r>
            <a:r>
              <a:rPr lang="en-US" sz="3200" b="0" i="0" dirty="0">
                <a:solidFill>
                  <a:srgbClr val="1A1A1A"/>
                </a:solidFill>
                <a:effectLst/>
                <a:latin typeface="Source Sans Pro" panose="020B0503030403020204" pitchFamily="34" charset="0"/>
              </a:rPr>
              <a:t>, exposure to UV rays can cause other health problems:</a:t>
            </a:r>
          </a:p>
          <a:p>
            <a:pPr marL="63500" algn="l">
              <a:buNone/>
            </a:pPr>
            <a:endParaRPr lang="en-US" b="0" i="0" dirty="0">
              <a:solidFill>
                <a:srgbClr val="1A1A1A"/>
              </a:solidFill>
              <a:effectLst/>
              <a:latin typeface="Source Sans Pro" panose="020B0503030403020204" pitchFamily="34" charset="0"/>
            </a:endParaRPr>
          </a:p>
          <a:p>
            <a:pPr marL="457200" indent="-457200" algn="l">
              <a:buFont typeface="Arial" panose="020B0604020202020204" pitchFamily="34" charset="0"/>
              <a:buChar char="•"/>
            </a:pPr>
            <a:r>
              <a:rPr lang="en-US" sz="3200" b="1" i="0" dirty="0">
                <a:solidFill>
                  <a:srgbClr val="1A1A1A"/>
                </a:solidFill>
                <a:effectLst/>
                <a:latin typeface="Source Sans Pro" panose="020B0503030403020204" pitchFamily="34" charset="0"/>
              </a:rPr>
              <a:t>Sunburn</a:t>
            </a:r>
            <a:r>
              <a:rPr lang="en-US" sz="3200" b="0" i="0" dirty="0">
                <a:solidFill>
                  <a:srgbClr val="1A1A1A"/>
                </a:solidFill>
                <a:effectLst/>
                <a:latin typeface="Source Sans Pro" panose="020B0503030403020204" pitchFamily="34" charset="0"/>
              </a:rPr>
              <a:t> due to damage from UV rays from the sun and indoor tanning devices</a:t>
            </a:r>
          </a:p>
          <a:p>
            <a:pPr algn="l">
              <a:buFont typeface="Arial" panose="020B0604020202020204" pitchFamily="34" charset="0"/>
              <a:buChar char="•"/>
            </a:pPr>
            <a:endParaRPr lang="en-US" b="0" i="0" dirty="0">
              <a:solidFill>
                <a:srgbClr val="1A1A1A"/>
              </a:solidFill>
              <a:effectLst/>
              <a:latin typeface="Source Sans Pro" panose="020B0503030403020204" pitchFamily="34" charset="0"/>
            </a:endParaRPr>
          </a:p>
          <a:p>
            <a:pPr marL="457200" indent="-457200" algn="l">
              <a:buFont typeface="Arial" panose="020B0604020202020204" pitchFamily="34" charset="0"/>
              <a:buChar char="•"/>
            </a:pPr>
            <a:r>
              <a:rPr lang="en-US" sz="3200" b="1" i="0" dirty="0">
                <a:solidFill>
                  <a:srgbClr val="1A1A1A"/>
                </a:solidFill>
                <a:effectLst/>
                <a:latin typeface="Source Sans Pro" panose="020B0503030403020204" pitchFamily="34" charset="0"/>
              </a:rPr>
              <a:t>Skin damage</a:t>
            </a:r>
            <a:r>
              <a:rPr lang="en-US" sz="3200" b="0" i="0" dirty="0">
                <a:solidFill>
                  <a:srgbClr val="1A1A1A"/>
                </a:solidFill>
                <a:effectLst/>
                <a:latin typeface="Source Sans Pro" panose="020B0503030403020204" pitchFamily="34" charset="0"/>
              </a:rPr>
              <a:t> that leads to premature aging of the skin and signs of sun damage such as</a:t>
            </a:r>
          </a:p>
          <a:p>
            <a:pPr algn="l"/>
            <a:r>
              <a:rPr lang="en-US" sz="3200" dirty="0">
                <a:solidFill>
                  <a:srgbClr val="1A1A1A"/>
                </a:solidFill>
                <a:latin typeface="Source Sans Pro" panose="020B0503030403020204" pitchFamily="34" charset="0"/>
              </a:rPr>
              <a:t>      </a:t>
            </a:r>
            <a:r>
              <a:rPr lang="en-US" sz="3200" b="0" i="0" dirty="0">
                <a:solidFill>
                  <a:srgbClr val="1A1A1A"/>
                </a:solidFill>
                <a:effectLst/>
                <a:latin typeface="Source Sans Pro" panose="020B0503030403020204" pitchFamily="34" charset="0"/>
              </a:rPr>
              <a:t>wrinkles, leathery skin, liver spots, </a:t>
            </a:r>
            <a:r>
              <a:rPr lang="en-US" sz="3200" b="0" i="0" u="sng" dirty="0">
                <a:effectLst/>
                <a:latin typeface="Source Sans Pro" panose="020B0503030403020204" pitchFamily="34" charset="0"/>
                <a:hlinkClick r:id="rId3">
                  <a:extLst>
                    <a:ext uri="{A12FA001-AC4F-418D-AE19-62706E023703}">
                      <ahyp:hlinkClr xmlns:ahyp="http://schemas.microsoft.com/office/drawing/2018/hyperlinkcolor" val="tx"/>
                    </a:ext>
                  </a:extLst>
                </a:hlinkClick>
              </a:rPr>
              <a:t>actinic keratosis</a:t>
            </a:r>
            <a:r>
              <a:rPr lang="en-US" sz="3200" b="0" i="0" dirty="0">
                <a:solidFill>
                  <a:srgbClr val="1A1A1A"/>
                </a:solidFill>
                <a:effectLst/>
                <a:latin typeface="Source Sans Pro" panose="020B0503030403020204" pitchFamily="34" charset="0"/>
              </a:rPr>
              <a:t>, and solar elastosis.</a:t>
            </a:r>
          </a:p>
          <a:p>
            <a:pPr algn="l"/>
            <a:endParaRPr lang="en-US" b="0" i="0" dirty="0">
              <a:solidFill>
                <a:srgbClr val="1A1A1A"/>
              </a:solidFill>
              <a:effectLst/>
              <a:latin typeface="Source Sans Pro" panose="020B0503030403020204" pitchFamily="34" charset="0"/>
            </a:endParaRPr>
          </a:p>
          <a:p>
            <a:pPr marL="457200" indent="-457200" algn="l">
              <a:buFont typeface="Arial" panose="020B0604020202020204" pitchFamily="34" charset="0"/>
              <a:buChar char="•"/>
            </a:pPr>
            <a:r>
              <a:rPr lang="en-US" sz="3200" b="1" i="0" dirty="0">
                <a:solidFill>
                  <a:srgbClr val="1A1A1A"/>
                </a:solidFill>
                <a:effectLst/>
                <a:latin typeface="Source Sans Pro" panose="020B0503030403020204" pitchFamily="34" charset="0"/>
              </a:rPr>
              <a:t>Eye problems</a:t>
            </a:r>
            <a:r>
              <a:rPr lang="en-US" sz="3200" b="0" i="0" dirty="0">
                <a:solidFill>
                  <a:srgbClr val="1A1A1A"/>
                </a:solidFill>
                <a:effectLst/>
                <a:latin typeface="Source Sans Pro" panose="020B0503030403020204" pitchFamily="34" charset="0"/>
              </a:rPr>
              <a:t> due to UV rays causing the cornea (on the front of the eye) become inflamed or burned. They can also lead to the formation of cataracts (clouding of the lens of the eye) and pterygium (tissue growth on the surface of the eye), both of which can impair vision.</a:t>
            </a:r>
          </a:p>
          <a:p>
            <a:pPr algn="l">
              <a:buFont typeface="Arial" panose="020B0604020202020204" pitchFamily="34" charset="0"/>
              <a:buChar char="•"/>
            </a:pPr>
            <a:endParaRPr lang="en-US" b="0" i="0" dirty="0">
              <a:solidFill>
                <a:srgbClr val="1A1A1A"/>
              </a:solidFill>
              <a:effectLst/>
              <a:latin typeface="Source Sans Pro" panose="020B0503030403020204" pitchFamily="34" charset="0"/>
            </a:endParaRPr>
          </a:p>
          <a:p>
            <a:pPr marL="457200" indent="-457200" algn="l">
              <a:buFont typeface="Arial" panose="020B0604020202020204" pitchFamily="34" charset="0"/>
              <a:buChar char="•"/>
            </a:pPr>
            <a:r>
              <a:rPr lang="en-US" sz="3200" b="1" i="0" dirty="0">
                <a:solidFill>
                  <a:srgbClr val="1A1A1A"/>
                </a:solidFill>
                <a:effectLst/>
                <a:latin typeface="Source Sans Pro" panose="020B0503030403020204" pitchFamily="34" charset="0"/>
              </a:rPr>
              <a:t>Weakened immune system</a:t>
            </a:r>
            <a:r>
              <a:rPr lang="en-US" sz="3200" b="0" i="0" dirty="0">
                <a:solidFill>
                  <a:srgbClr val="1A1A1A"/>
                </a:solidFill>
                <a:effectLst/>
                <a:latin typeface="Source Sans Pro" panose="020B0503030403020204" pitchFamily="34" charset="0"/>
              </a:rPr>
              <a:t> causing the body to have a harder time fending off infections. This can lead to problems such as reactivation of herpes triggered by exposure to the sun or other sources of UV rays. It can also cause vaccines to be less effective.</a:t>
            </a:r>
          </a:p>
          <a:p>
            <a:pPr algn="l">
              <a:buFont typeface="Arial" panose="020B0604020202020204" pitchFamily="34" charset="0"/>
              <a:buChar char="•"/>
            </a:pPr>
            <a:endParaRPr lang="en-US" b="0" i="0" dirty="0">
              <a:solidFill>
                <a:srgbClr val="1A1A1A"/>
              </a:solidFill>
              <a:effectLst/>
              <a:latin typeface="Source Sans Pro" panose="020B0503030403020204" pitchFamily="34" charset="0"/>
            </a:endParaRPr>
          </a:p>
          <a:p>
            <a:pPr marL="457200" indent="-457200" algn="l">
              <a:buFont typeface="Arial" panose="020B0604020202020204" pitchFamily="34" charset="0"/>
              <a:buChar char="•"/>
            </a:pPr>
            <a:r>
              <a:rPr lang="en-US" sz="3200" b="1" i="0" dirty="0">
                <a:solidFill>
                  <a:srgbClr val="1A1A1A"/>
                </a:solidFill>
                <a:effectLst/>
                <a:latin typeface="Source Sans Pro" panose="020B0503030403020204" pitchFamily="34" charset="0"/>
              </a:rPr>
              <a:t>Certain medications</a:t>
            </a:r>
            <a:r>
              <a:rPr lang="en-US" sz="3200" b="0" i="0" dirty="0">
                <a:solidFill>
                  <a:srgbClr val="1A1A1A"/>
                </a:solidFill>
                <a:effectLst/>
                <a:latin typeface="Source Sans Pro" panose="020B0503030403020204" pitchFamily="34" charset="0"/>
              </a:rPr>
              <a:t> can also make you more sensitive to UV radiation, making you more likely to get sunburned. And certain medical conditions can be made worse by UV radiation.</a:t>
            </a:r>
          </a:p>
        </p:txBody>
      </p:sp>
      <p:pic>
        <p:nvPicPr>
          <p:cNvPr id="12" name="Picture 2" descr="American Cancer Society logo">
            <a:extLst>
              <a:ext uri="{FF2B5EF4-FFF2-40B4-BE49-F238E27FC236}">
                <a16:creationId xmlns:a16="http://schemas.microsoft.com/office/drawing/2014/main" id="{78F590BA-667A-AA1C-9B7A-CC9CD8BB1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8887" y="1173921"/>
            <a:ext cx="1000125"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954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D237-357A-A480-401C-1C1CCAC9130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9EFE6FE-B6D0-8E01-9FDA-D1010D1B6063}"/>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408E8ACD-83CF-2A42-0AE0-5AACADC2EF78}"/>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45B267F9-FB79-0869-6B50-A5235BDC6B1D}"/>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grpSp>
        <p:nvGrpSpPr>
          <p:cNvPr id="9" name="Group 8">
            <a:extLst>
              <a:ext uri="{FF2B5EF4-FFF2-40B4-BE49-F238E27FC236}">
                <a16:creationId xmlns:a16="http://schemas.microsoft.com/office/drawing/2014/main" id="{C11A0045-8ED5-F3F9-79A2-2E6FA3D4BF93}"/>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ACA6F7A2-C330-CDD6-05FD-BC8430379717}"/>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C05E80A9-132E-3D0E-DA30-1774B0047C27}"/>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12" name="Picture 2" descr="American Cancer Society logo">
            <a:extLst>
              <a:ext uri="{FF2B5EF4-FFF2-40B4-BE49-F238E27FC236}">
                <a16:creationId xmlns:a16="http://schemas.microsoft.com/office/drawing/2014/main" id="{787C6CEC-0D3C-9BF5-6A57-E00D36AA8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8887" y="1173921"/>
            <a:ext cx="1000125" cy="600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29DFA2-4ED1-DE85-E6C8-ABAC673FD811}"/>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My Skin Cancer Story</a:t>
            </a:r>
          </a:p>
        </p:txBody>
      </p:sp>
      <p:pic>
        <p:nvPicPr>
          <p:cNvPr id="8" name="Picture 7">
            <a:extLst>
              <a:ext uri="{FF2B5EF4-FFF2-40B4-BE49-F238E27FC236}">
                <a16:creationId xmlns:a16="http://schemas.microsoft.com/office/drawing/2014/main" id="{55FDFE15-7451-991C-BC5C-F65B4B3423EA}"/>
              </a:ext>
            </a:extLst>
          </p:cNvPr>
          <p:cNvPicPr>
            <a:picLocks noChangeAspect="1"/>
          </p:cNvPicPr>
          <p:nvPr/>
        </p:nvPicPr>
        <p:blipFill>
          <a:blip r:embed="rId4"/>
          <a:stretch>
            <a:fillRect/>
          </a:stretch>
        </p:blipFill>
        <p:spPr>
          <a:xfrm>
            <a:off x="3957850" y="1721746"/>
            <a:ext cx="9007523" cy="8430479"/>
          </a:xfrm>
          <a:prstGeom prst="rect">
            <a:avLst/>
          </a:prstGeom>
        </p:spPr>
      </p:pic>
    </p:spTree>
    <p:extLst>
      <p:ext uri="{BB962C8B-B14F-4D97-AF65-F5344CB8AC3E}">
        <p14:creationId xmlns:p14="http://schemas.microsoft.com/office/powerpoint/2010/main" val="2288842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C0C3-A177-CCE9-B956-8AFB5810050F}"/>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CBA0798-3B67-532B-ED6D-C284035FD561}"/>
              </a:ext>
            </a:extLst>
          </p:cNvPr>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latin typeface="Montserrat Bold"/>
                <a:ea typeface="Montserrat Bold"/>
                <a:cs typeface="Montserrat Bold"/>
                <a:sym typeface="Montserrat Bold"/>
              </a:rPr>
              <a:t>ANY QUESTIONS</a:t>
            </a:r>
          </a:p>
          <a:p>
            <a:pPr algn="ctr">
              <a:lnSpc>
                <a:spcPts val="9874"/>
              </a:lnSpc>
            </a:pPr>
            <a:r>
              <a:rPr lang="en-US" sz="8976" b="1" dirty="0">
                <a:latin typeface="Montserrat Bold"/>
                <a:ea typeface="Montserrat Bold"/>
                <a:cs typeface="Montserrat Bold"/>
                <a:sym typeface="Montserrat Bold"/>
              </a:rPr>
              <a:t>OR COMMENTS</a:t>
            </a:r>
          </a:p>
        </p:txBody>
      </p:sp>
      <p:sp>
        <p:nvSpPr>
          <p:cNvPr id="4" name="TextBox 4">
            <a:extLst>
              <a:ext uri="{FF2B5EF4-FFF2-40B4-BE49-F238E27FC236}">
                <a16:creationId xmlns:a16="http://schemas.microsoft.com/office/drawing/2014/main" id="{AC6321E6-E42D-D1D6-D73B-B2B9D8A4C398}"/>
              </a:ext>
            </a:extLst>
          </p:cNvPr>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DA1644E0-F9C8-2082-0D77-0EB1E144D5F1}"/>
              </a:ext>
            </a:extLst>
          </p:cNvPr>
          <p:cNvGrpSpPr/>
          <p:nvPr/>
        </p:nvGrpSpPr>
        <p:grpSpPr>
          <a:xfrm>
            <a:off x="13756943" y="4995082"/>
            <a:ext cx="2183642" cy="1487606"/>
            <a:chOff x="61504" y="6066665"/>
            <a:chExt cx="1025852" cy="758950"/>
          </a:xfrm>
        </p:grpSpPr>
        <p:sp>
          <p:nvSpPr>
            <p:cNvPr id="8" name="Oval 7">
              <a:extLst>
                <a:ext uri="{FF2B5EF4-FFF2-40B4-BE49-F238E27FC236}">
                  <a16:creationId xmlns:a16="http://schemas.microsoft.com/office/drawing/2014/main" id="{3537A9E4-0B5F-741E-D3C6-0A368120A5B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590E7376-0260-C451-23F2-F5D0EFDBC2C3}"/>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2">
            <a:extLst>
              <a:ext uri="{FF2B5EF4-FFF2-40B4-BE49-F238E27FC236}">
                <a16:creationId xmlns:a16="http://schemas.microsoft.com/office/drawing/2014/main" id="{8726AD71-11E3-3E06-1B38-3EA33C21413C}"/>
              </a:ext>
            </a:extLst>
          </p:cNvPr>
          <p:cNvPicPr>
            <a:picLocks noChangeAspect="1" noChangeArrowheads="1"/>
          </p:cNvPicPr>
          <p:nvPr/>
        </p:nvPicPr>
        <p:blipFill>
          <a:blip r:embed="rId3">
            <a:alphaModFix amt="2000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9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9DAF6F8C-B4D1-F4A0-7BA5-4BB1E771730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B2DAF05-5D12-BB7F-BD7C-14AFEC209C67}"/>
              </a:ext>
            </a:extLst>
          </p:cNvPr>
          <p:cNvSpPr txBox="1"/>
          <p:nvPr/>
        </p:nvSpPr>
        <p:spPr>
          <a:xfrm>
            <a:off x="0" y="633412"/>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2" name="Group 1">
            <a:extLst>
              <a:ext uri="{FF2B5EF4-FFF2-40B4-BE49-F238E27FC236}">
                <a16:creationId xmlns:a16="http://schemas.microsoft.com/office/drawing/2014/main" id="{2DED092A-E359-AE3C-EDF4-8E9630EDDB42}"/>
              </a:ext>
            </a:extLst>
          </p:cNvPr>
          <p:cNvGrpSpPr/>
          <p:nvPr/>
        </p:nvGrpSpPr>
        <p:grpSpPr>
          <a:xfrm>
            <a:off x="16763915" y="8980923"/>
            <a:ext cx="1524085" cy="1107203"/>
            <a:chOff x="61504" y="6066665"/>
            <a:chExt cx="1025852" cy="758950"/>
          </a:xfrm>
        </p:grpSpPr>
        <p:sp>
          <p:nvSpPr>
            <p:cNvPr id="6" name="Oval 5">
              <a:extLst>
                <a:ext uri="{FF2B5EF4-FFF2-40B4-BE49-F238E27FC236}">
                  <a16:creationId xmlns:a16="http://schemas.microsoft.com/office/drawing/2014/main" id="{D627C741-FC1F-9F7A-1AFF-BD31FC43A5F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yellow x on a black background&#10;&#10;AI-generated content may be incorrect.">
              <a:extLst>
                <a:ext uri="{FF2B5EF4-FFF2-40B4-BE49-F238E27FC236}">
                  <a16:creationId xmlns:a16="http://schemas.microsoft.com/office/drawing/2014/main" id="{D8F14379-9355-F5CB-46E5-039A0A36FD51}"/>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4" name="Picture 4">
            <a:extLst>
              <a:ext uri="{FF2B5EF4-FFF2-40B4-BE49-F238E27FC236}">
                <a16:creationId xmlns:a16="http://schemas.microsoft.com/office/drawing/2014/main" id="{C40CF52A-F491-FF94-A80F-51CF88753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525" y="2330144"/>
            <a:ext cx="7014949" cy="78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12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0DEC8-7245-8D16-231A-CE60DED8561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CD3423D-364A-199C-2409-6B97041F6681}"/>
              </a:ext>
            </a:extLst>
          </p:cNvPr>
          <p:cNvGrpSpPr/>
          <p:nvPr/>
        </p:nvGrpSpPr>
        <p:grpSpPr>
          <a:xfrm>
            <a:off x="16763915" y="9011329"/>
            <a:ext cx="1524085" cy="1107203"/>
            <a:chOff x="61504" y="6066665"/>
            <a:chExt cx="1025852" cy="758950"/>
          </a:xfrm>
        </p:grpSpPr>
        <p:sp>
          <p:nvSpPr>
            <p:cNvPr id="9" name="Oval 8">
              <a:extLst>
                <a:ext uri="{FF2B5EF4-FFF2-40B4-BE49-F238E27FC236}">
                  <a16:creationId xmlns:a16="http://schemas.microsoft.com/office/drawing/2014/main" id="{5197E679-19D4-C1C1-107D-C2DD063465B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148E77D5-73FE-0BE4-4EF9-2E1B6E3823F8}"/>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4" name="object 11">
            <a:extLst>
              <a:ext uri="{FF2B5EF4-FFF2-40B4-BE49-F238E27FC236}">
                <a16:creationId xmlns:a16="http://schemas.microsoft.com/office/drawing/2014/main" id="{0CCBB60A-DCBB-B657-8381-19091651B642}"/>
              </a:ext>
            </a:extLst>
          </p:cNvPr>
          <p:cNvSpPr/>
          <p:nvPr/>
        </p:nvSpPr>
        <p:spPr>
          <a:xfrm>
            <a:off x="1853863" y="2796085"/>
            <a:ext cx="14580273" cy="7420970"/>
          </a:xfrm>
          <a:prstGeom prst="rect">
            <a:avLst/>
          </a:prstGeom>
          <a:blipFill>
            <a:blip r:embed="rId3" cstate="print"/>
            <a:stretch>
              <a:fillRect/>
            </a:stretch>
          </a:blipFill>
        </p:spPr>
        <p:txBody>
          <a:bodyPr wrap="square" lIns="0" tIns="0" rIns="0" bIns="0" rtlCol="0"/>
          <a:lstStyle/>
          <a:p>
            <a:endParaRPr/>
          </a:p>
        </p:txBody>
      </p:sp>
      <p:sp>
        <p:nvSpPr>
          <p:cNvPr id="5" name="object 12">
            <a:extLst>
              <a:ext uri="{FF2B5EF4-FFF2-40B4-BE49-F238E27FC236}">
                <a16:creationId xmlns:a16="http://schemas.microsoft.com/office/drawing/2014/main" id="{1B4623BD-378C-50D3-A53E-56667EEB71D6}"/>
              </a:ext>
            </a:extLst>
          </p:cNvPr>
          <p:cNvSpPr txBox="1"/>
          <p:nvPr/>
        </p:nvSpPr>
        <p:spPr>
          <a:xfrm>
            <a:off x="2183642" y="3392606"/>
            <a:ext cx="14580273" cy="627736"/>
          </a:xfrm>
          <a:prstGeom prst="rect">
            <a:avLst/>
          </a:prstGeom>
        </p:spPr>
        <p:txBody>
          <a:bodyPr vert="horz" wrap="square" lIns="0" tIns="12065" rIns="0" bIns="0" rtlCol="0">
            <a:spAutoFit/>
          </a:bodyPr>
          <a:lstStyle/>
          <a:p>
            <a:pPr marL="12700" algn="ctr">
              <a:lnSpc>
                <a:spcPct val="100000"/>
              </a:lnSpc>
              <a:spcBef>
                <a:spcPts val="95"/>
              </a:spcBef>
            </a:pPr>
            <a:r>
              <a:rPr sz="4000" b="1" i="1" spc="-5" dirty="0">
                <a:solidFill>
                  <a:srgbClr val="303030"/>
                </a:solidFill>
                <a:latin typeface="Arial"/>
                <a:cs typeface="Arial"/>
              </a:rPr>
              <a:t>VEHICLE </a:t>
            </a:r>
            <a:r>
              <a:rPr sz="4000" b="1" i="1" spc="-10" dirty="0">
                <a:solidFill>
                  <a:srgbClr val="303030"/>
                </a:solidFill>
                <a:latin typeface="Arial"/>
                <a:cs typeface="Arial"/>
              </a:rPr>
              <a:t>AND </a:t>
            </a:r>
            <a:r>
              <a:rPr sz="4000" b="1" i="1" spc="-5" dirty="0">
                <a:solidFill>
                  <a:srgbClr val="303030"/>
                </a:solidFill>
                <a:latin typeface="Arial"/>
                <a:cs typeface="Arial"/>
              </a:rPr>
              <a:t>MOBILE EQUIPMENT</a:t>
            </a:r>
            <a:r>
              <a:rPr sz="4000" b="1" i="1" spc="-60" dirty="0">
                <a:solidFill>
                  <a:srgbClr val="303030"/>
                </a:solidFill>
                <a:latin typeface="Arial"/>
                <a:cs typeface="Arial"/>
              </a:rPr>
              <a:t> </a:t>
            </a:r>
            <a:r>
              <a:rPr sz="4000" b="1" i="1" spc="-5" dirty="0">
                <a:solidFill>
                  <a:srgbClr val="303030"/>
                </a:solidFill>
                <a:latin typeface="Arial"/>
                <a:cs typeface="Arial"/>
              </a:rPr>
              <a:t>SAFETY</a:t>
            </a:r>
            <a:endParaRPr sz="4000" b="1" i="1" dirty="0">
              <a:latin typeface="Arial"/>
              <a:cs typeface="Arial"/>
            </a:endParaRPr>
          </a:p>
        </p:txBody>
      </p:sp>
      <p:pic>
        <p:nvPicPr>
          <p:cNvPr id="6" name="Picture 5">
            <a:extLst>
              <a:ext uri="{FF2B5EF4-FFF2-40B4-BE49-F238E27FC236}">
                <a16:creationId xmlns:a16="http://schemas.microsoft.com/office/drawing/2014/main" id="{CAF00FEF-98A9-0BBC-A1F0-EBAB64F000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1499" y="382137"/>
            <a:ext cx="11081982" cy="2413948"/>
          </a:xfrm>
          <a:prstGeom prst="rect">
            <a:avLst/>
          </a:prstGeom>
        </p:spPr>
      </p:pic>
    </p:spTree>
    <p:extLst>
      <p:ext uri="{BB962C8B-B14F-4D97-AF65-F5344CB8AC3E}">
        <p14:creationId xmlns:p14="http://schemas.microsoft.com/office/powerpoint/2010/main" val="684229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object 11">
            <a:extLst>
              <a:ext uri="{FF2B5EF4-FFF2-40B4-BE49-F238E27FC236}">
                <a16:creationId xmlns:a16="http://schemas.microsoft.com/office/drawing/2014/main" id="{D31C544E-53BD-7EFC-D0C5-467A97BE9168}"/>
              </a:ext>
            </a:extLst>
          </p:cNvPr>
          <p:cNvSpPr/>
          <p:nvPr/>
        </p:nvSpPr>
        <p:spPr>
          <a:xfrm>
            <a:off x="156382" y="1727160"/>
            <a:ext cx="17975236" cy="8406786"/>
          </a:xfrm>
          <a:prstGeom prst="rect">
            <a:avLst/>
          </a:prstGeom>
          <a:blipFill>
            <a:blip r:embed="rId2" cstate="print"/>
            <a:stretch>
              <a:fillRect/>
            </a:stretch>
          </a:blipFill>
        </p:spPr>
        <p:txBody>
          <a:bodyPr wrap="square" lIns="0" tIns="0" rIns="0" bIns="0" rtlCol="0"/>
          <a:lstStyle/>
          <a:p>
            <a:endParaRPr/>
          </a:p>
        </p:txBody>
      </p:sp>
      <p:grpSp>
        <p:nvGrpSpPr>
          <p:cNvPr id="2" name="Group 2"/>
          <p:cNvGrpSpPr/>
          <p:nvPr/>
        </p:nvGrpSpPr>
        <p:grpSpPr>
          <a:xfrm>
            <a:off x="1842448" y="153054"/>
            <a:ext cx="14698639" cy="1268387"/>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692827"/>
            <a:ext cx="18287965" cy="798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9" name="object 12">
            <a:extLst>
              <a:ext uri="{FF2B5EF4-FFF2-40B4-BE49-F238E27FC236}">
                <a16:creationId xmlns:a16="http://schemas.microsoft.com/office/drawing/2014/main" id="{F61CB40C-7EBC-49B0-8052-1069B235B632}"/>
              </a:ext>
            </a:extLst>
          </p:cNvPr>
          <p:cNvSpPr txBox="1"/>
          <p:nvPr/>
        </p:nvSpPr>
        <p:spPr>
          <a:xfrm>
            <a:off x="36" y="458773"/>
            <a:ext cx="18287964" cy="627736"/>
          </a:xfrm>
          <a:prstGeom prst="rect">
            <a:avLst/>
          </a:prstGeom>
        </p:spPr>
        <p:txBody>
          <a:bodyPr vert="horz" wrap="square" lIns="0" tIns="12065" rIns="0" bIns="0" rtlCol="0">
            <a:spAutoFit/>
          </a:bodyPr>
          <a:lstStyle/>
          <a:p>
            <a:pPr marL="12700" algn="ctr">
              <a:lnSpc>
                <a:spcPct val="100000"/>
              </a:lnSpc>
              <a:spcBef>
                <a:spcPts val="95"/>
              </a:spcBef>
            </a:pPr>
            <a:r>
              <a:rPr sz="4000" b="1" i="1" spc="-5" dirty="0">
                <a:solidFill>
                  <a:srgbClr val="FF0000"/>
                </a:solidFill>
                <a:latin typeface="Arial"/>
                <a:cs typeface="Arial"/>
              </a:rPr>
              <a:t>VEHICLE </a:t>
            </a:r>
            <a:r>
              <a:rPr sz="4000" b="1" i="1" spc="-10" dirty="0">
                <a:solidFill>
                  <a:srgbClr val="FF0000"/>
                </a:solidFill>
                <a:latin typeface="Arial"/>
                <a:cs typeface="Arial"/>
              </a:rPr>
              <a:t>AND </a:t>
            </a:r>
            <a:r>
              <a:rPr sz="4000" b="1" i="1" spc="-5" dirty="0">
                <a:solidFill>
                  <a:srgbClr val="FF0000"/>
                </a:solidFill>
                <a:latin typeface="Arial"/>
                <a:cs typeface="Arial"/>
              </a:rPr>
              <a:t>MOBILE EQUIPMENT</a:t>
            </a:r>
            <a:r>
              <a:rPr sz="4000" b="1" i="1" spc="-60" dirty="0">
                <a:solidFill>
                  <a:srgbClr val="FF0000"/>
                </a:solidFill>
                <a:latin typeface="Arial"/>
                <a:cs typeface="Arial"/>
              </a:rPr>
              <a:t> </a:t>
            </a:r>
            <a:r>
              <a:rPr sz="4000" b="1" i="1" spc="-5" dirty="0">
                <a:solidFill>
                  <a:srgbClr val="FF0000"/>
                </a:solidFill>
                <a:latin typeface="Arial"/>
                <a:cs typeface="Arial"/>
              </a:rPr>
              <a:t>SAFETY</a:t>
            </a:r>
            <a:endParaRPr sz="4000" b="1" i="1" dirty="0">
              <a:solidFill>
                <a:srgbClr val="FF0000"/>
              </a:solidFill>
              <a:latin typeface="Arial"/>
              <a:cs typeface="Arial"/>
            </a:endParaRPr>
          </a:p>
        </p:txBody>
      </p:sp>
      <p:grpSp>
        <p:nvGrpSpPr>
          <p:cNvPr id="12" name="Group 11">
            <a:extLst>
              <a:ext uri="{FF2B5EF4-FFF2-40B4-BE49-F238E27FC236}">
                <a16:creationId xmlns:a16="http://schemas.microsoft.com/office/drawing/2014/main" id="{8EFC241C-A96E-9587-425A-CB431D33A5B0}"/>
              </a:ext>
            </a:extLst>
          </p:cNvPr>
          <p:cNvGrpSpPr/>
          <p:nvPr/>
        </p:nvGrpSpPr>
        <p:grpSpPr>
          <a:xfrm>
            <a:off x="16763915" y="8980923"/>
            <a:ext cx="1524085" cy="1107203"/>
            <a:chOff x="61504" y="6066665"/>
            <a:chExt cx="1025852" cy="758950"/>
          </a:xfrm>
        </p:grpSpPr>
        <p:sp>
          <p:nvSpPr>
            <p:cNvPr id="13" name="Oval 12">
              <a:extLst>
                <a:ext uri="{FF2B5EF4-FFF2-40B4-BE49-F238E27FC236}">
                  <a16:creationId xmlns:a16="http://schemas.microsoft.com/office/drawing/2014/main" id="{55470FDC-CC64-30BE-ECAF-C9EEE2D0CF5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7932FF09-67EB-D253-8388-18E3D2AD399A}"/>
                </a:ext>
              </a:extLst>
            </p:cNvPr>
            <p:cNvPicPr>
              <a:picLocks noChangeAspect="1"/>
            </p:cNvPicPr>
            <p:nvPr/>
          </p:nvPicPr>
          <p:blipFill>
            <a:blip r:embed="rId3"/>
            <a:stretch>
              <a:fillRect/>
            </a:stretch>
          </p:blipFill>
          <p:spPr>
            <a:xfrm>
              <a:off x="61504" y="6190487"/>
              <a:ext cx="1025852" cy="513207"/>
            </a:xfrm>
            <a:prstGeom prst="rect">
              <a:avLst/>
            </a:prstGeom>
          </p:spPr>
        </p:pic>
      </p:grpSp>
      <p:pic>
        <p:nvPicPr>
          <p:cNvPr id="11" name="Picture 10">
            <a:extLst>
              <a:ext uri="{FF2B5EF4-FFF2-40B4-BE49-F238E27FC236}">
                <a16:creationId xmlns:a16="http://schemas.microsoft.com/office/drawing/2014/main" id="{D3048CE2-EC2D-C262-6615-97AB0C7D3E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03794" y="1874294"/>
            <a:ext cx="5410200" cy="1066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8400E-46DC-E89C-5ED0-041514A4276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03AF6C6-B151-D425-E8E9-CD8668560B86}"/>
              </a:ext>
            </a:extLst>
          </p:cNvPr>
          <p:cNvGrpSpPr/>
          <p:nvPr/>
        </p:nvGrpSpPr>
        <p:grpSpPr>
          <a:xfrm>
            <a:off x="16763915" y="9011329"/>
            <a:ext cx="1524085" cy="1107203"/>
            <a:chOff x="61504" y="6066665"/>
            <a:chExt cx="1025852" cy="758950"/>
          </a:xfrm>
        </p:grpSpPr>
        <p:sp>
          <p:nvSpPr>
            <p:cNvPr id="9" name="Oval 8">
              <a:extLst>
                <a:ext uri="{FF2B5EF4-FFF2-40B4-BE49-F238E27FC236}">
                  <a16:creationId xmlns:a16="http://schemas.microsoft.com/office/drawing/2014/main" id="{82E2E22F-F139-71BF-E41F-98EE09371B2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9A1AEA50-E3E7-1E32-8866-8A9359D0608E}"/>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3" name="object 5">
            <a:extLst>
              <a:ext uri="{FF2B5EF4-FFF2-40B4-BE49-F238E27FC236}">
                <a16:creationId xmlns:a16="http://schemas.microsoft.com/office/drawing/2014/main" id="{FFB81F07-3B21-AFB5-05CD-A29B78BAD4D1}"/>
              </a:ext>
            </a:extLst>
          </p:cNvPr>
          <p:cNvSpPr/>
          <p:nvPr/>
        </p:nvSpPr>
        <p:spPr>
          <a:xfrm>
            <a:off x="239064" y="374694"/>
            <a:ext cx="3063694" cy="880900"/>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22B4BE68-BA8D-F52E-64A5-3D60E17541FE}"/>
              </a:ext>
            </a:extLst>
          </p:cNvPr>
          <p:cNvSpPr txBox="1">
            <a:spLocks/>
          </p:cNvSpPr>
          <p:nvPr/>
        </p:nvSpPr>
        <p:spPr>
          <a:xfrm>
            <a:off x="0" y="439400"/>
            <a:ext cx="18288000" cy="764312"/>
          </a:xfrm>
          <a:prstGeom prst="rect">
            <a:avLst/>
          </a:prstGeom>
        </p:spPr>
        <p:txBody>
          <a:bodyPr vert="horz" wrap="square" lIns="0" tIns="1270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62505" marR="2418715">
              <a:spcBef>
                <a:spcPts val="100"/>
              </a:spcBef>
            </a:pPr>
            <a:r>
              <a:rPr lang="en-US" sz="2400" b="1" spc="5" dirty="0">
                <a:latin typeface="Arial"/>
                <a:cs typeface="Arial"/>
              </a:rPr>
              <a:t>Vehicles/Mobile</a:t>
            </a:r>
            <a:r>
              <a:rPr lang="en-US" sz="2400" b="1" spc="-120" dirty="0">
                <a:latin typeface="Arial"/>
                <a:cs typeface="Arial"/>
              </a:rPr>
              <a:t> </a:t>
            </a:r>
            <a:r>
              <a:rPr lang="en-US" sz="2400" b="1" spc="5" dirty="0">
                <a:latin typeface="Arial"/>
                <a:cs typeface="Arial"/>
              </a:rPr>
              <a:t>Equipment  </a:t>
            </a:r>
          </a:p>
          <a:p>
            <a:pPr marL="2262505" marR="2418715">
              <a:spcBef>
                <a:spcPts val="100"/>
              </a:spcBef>
            </a:pPr>
            <a:r>
              <a:rPr lang="en-US" sz="2400" b="1" spc="5" dirty="0">
                <a:latin typeface="Arial"/>
                <a:cs typeface="Arial"/>
              </a:rPr>
              <a:t>Safety</a:t>
            </a:r>
            <a:r>
              <a:rPr lang="en-US" sz="2400" b="1" spc="-5" dirty="0">
                <a:latin typeface="Arial"/>
                <a:cs typeface="Arial"/>
              </a:rPr>
              <a:t> </a:t>
            </a:r>
            <a:r>
              <a:rPr lang="en-US" sz="2400" b="1" spc="5" dirty="0">
                <a:latin typeface="Arial"/>
                <a:cs typeface="Arial"/>
              </a:rPr>
              <a:t>Concerns</a:t>
            </a:r>
          </a:p>
        </p:txBody>
      </p:sp>
      <p:sp>
        <p:nvSpPr>
          <p:cNvPr id="12" name="object 2">
            <a:extLst>
              <a:ext uri="{FF2B5EF4-FFF2-40B4-BE49-F238E27FC236}">
                <a16:creationId xmlns:a16="http://schemas.microsoft.com/office/drawing/2014/main" id="{4A734F84-08D1-9657-5C83-C4D1D3321698}"/>
              </a:ext>
            </a:extLst>
          </p:cNvPr>
          <p:cNvSpPr/>
          <p:nvPr/>
        </p:nvSpPr>
        <p:spPr>
          <a:xfrm>
            <a:off x="1289443" y="1897039"/>
            <a:ext cx="15074223" cy="7777073"/>
          </a:xfrm>
          <a:prstGeom prst="rect">
            <a:avLst/>
          </a:prstGeom>
          <a:blipFill>
            <a:blip r:embed="rId4" cstate="print">
              <a:alphaModFix amt="35000"/>
            </a:blip>
            <a:stretch>
              <a:fillRect/>
            </a:stretch>
          </a:blipFill>
        </p:spPr>
        <p:txBody>
          <a:bodyPr wrap="square" lIns="0" tIns="0" rIns="0" bIns="0" rtlCol="0"/>
          <a:lstStyle/>
          <a:p>
            <a:pPr marL="12065" marR="33655">
              <a:lnSpc>
                <a:spcPct val="85700"/>
              </a:lnSpc>
              <a:spcBef>
                <a:spcPts val="470"/>
              </a:spcBef>
              <a:buClr>
                <a:srgbClr val="CC0000"/>
              </a:buClr>
              <a:buSzPct val="109090"/>
              <a:tabLst>
                <a:tab pos="334645" algn="l"/>
              </a:tabLst>
            </a:pPr>
            <a:endParaRPr lang="en-US" dirty="0">
              <a:solidFill>
                <a:schemeClr val="bg1"/>
              </a:solidFill>
              <a:latin typeface="Arial"/>
              <a:cs typeface="Arial"/>
            </a:endParaRPr>
          </a:p>
        </p:txBody>
      </p:sp>
      <p:sp>
        <p:nvSpPr>
          <p:cNvPr id="2" name="object 13">
            <a:extLst>
              <a:ext uri="{FF2B5EF4-FFF2-40B4-BE49-F238E27FC236}">
                <a16:creationId xmlns:a16="http://schemas.microsoft.com/office/drawing/2014/main" id="{60592901-2F94-CD07-D396-F2368E153D79}"/>
              </a:ext>
            </a:extLst>
          </p:cNvPr>
          <p:cNvSpPr txBox="1"/>
          <p:nvPr/>
        </p:nvSpPr>
        <p:spPr>
          <a:xfrm>
            <a:off x="1456327" y="2273075"/>
            <a:ext cx="14549385" cy="7025000"/>
          </a:xfrm>
          <a:prstGeom prst="rect">
            <a:avLst/>
          </a:prstGeom>
        </p:spPr>
        <p:txBody>
          <a:bodyPr vert="horz" wrap="square" lIns="0" tIns="134620" rIns="0" bIns="0" rtlCol="0">
            <a:spAutoFit/>
          </a:bodyPr>
          <a:lstStyle/>
          <a:p>
            <a:pPr marL="12700">
              <a:lnSpc>
                <a:spcPct val="100000"/>
              </a:lnSpc>
              <a:spcBef>
                <a:spcPts val="1060"/>
              </a:spcBef>
            </a:pPr>
            <a:r>
              <a:rPr lang="en-US" sz="2800" b="1" dirty="0">
                <a:latin typeface="Arial"/>
                <a:cs typeface="Arial"/>
              </a:rPr>
              <a:t>Vehicles/Mobile Equipment present a wide array of varying sizes and shapes…and entailed within this variety, are serious blind spot safety concerns</a:t>
            </a:r>
          </a:p>
          <a:p>
            <a:pPr marL="12700">
              <a:lnSpc>
                <a:spcPct val="100000"/>
              </a:lnSpc>
              <a:spcBef>
                <a:spcPts val="1060"/>
              </a:spcBef>
            </a:pPr>
            <a:endParaRPr lang="en-US" sz="2800" b="1"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dirty="0">
                <a:latin typeface="Arial"/>
                <a:cs typeface="Arial"/>
              </a:rPr>
              <a:t>You can check the blind </a:t>
            </a:r>
            <a:r>
              <a:rPr lang="en-US" sz="2800" b="1" dirty="0" err="1">
                <a:latin typeface="Arial"/>
                <a:cs typeface="Arial"/>
              </a:rPr>
              <a:t>spotswith</a:t>
            </a:r>
            <a:r>
              <a:rPr lang="en-US" sz="2800" b="1" dirty="0">
                <a:latin typeface="Arial"/>
                <a:cs typeface="Arial"/>
              </a:rPr>
              <a:t> the help of a teammate</a:t>
            </a:r>
          </a:p>
          <a:p>
            <a:pPr marL="355600" indent="-342900">
              <a:lnSpc>
                <a:spcPct val="100000"/>
              </a:lnSpc>
              <a:spcBef>
                <a:spcPts val="1060"/>
              </a:spcBef>
              <a:buFont typeface="Wingdings" panose="05000000000000000000" pitchFamily="2" charset="2"/>
              <a:buChar char="Ø"/>
            </a:pPr>
            <a:endParaRPr lang="en-US" sz="1200" b="1"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dirty="0">
                <a:latin typeface="Arial"/>
                <a:cs typeface="Arial"/>
              </a:rPr>
              <a:t>Flagmen and co-workers should always maintain line of sight with the driver/operator</a:t>
            </a:r>
          </a:p>
          <a:p>
            <a:pPr marL="355600" indent="-342900">
              <a:lnSpc>
                <a:spcPct val="100000"/>
              </a:lnSpc>
              <a:spcBef>
                <a:spcPts val="1060"/>
              </a:spcBef>
              <a:buFont typeface="Wingdings" panose="05000000000000000000" pitchFamily="2" charset="2"/>
              <a:buChar char="Ø"/>
            </a:pPr>
            <a:endParaRPr lang="en-US" sz="1200" b="1"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dirty="0">
                <a:latin typeface="Arial"/>
                <a:cs typeface="Arial"/>
              </a:rPr>
              <a:t>Learn to appreciate just how large these blind spot zones can be</a:t>
            </a:r>
          </a:p>
          <a:p>
            <a:pPr marL="355600" indent="-342900">
              <a:lnSpc>
                <a:spcPct val="100000"/>
              </a:lnSpc>
              <a:spcBef>
                <a:spcPts val="1060"/>
              </a:spcBef>
              <a:buFont typeface="Wingdings" panose="05000000000000000000" pitchFamily="2" charset="2"/>
              <a:buChar char="Ø"/>
            </a:pPr>
            <a:endParaRPr lang="en-US" sz="1200" b="1"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dirty="0">
                <a:latin typeface="Arial"/>
                <a:cs typeface="Arial"/>
              </a:rPr>
              <a:t>Remember, much work is done bending down or squatting. This can drastically alter the visibility of the driver/operator</a:t>
            </a:r>
          </a:p>
          <a:p>
            <a:pPr marL="355600" indent="-342900">
              <a:lnSpc>
                <a:spcPct val="100000"/>
              </a:lnSpc>
              <a:spcBef>
                <a:spcPts val="1060"/>
              </a:spcBef>
              <a:buFont typeface="Wingdings" panose="05000000000000000000" pitchFamily="2" charset="2"/>
              <a:buChar char="Ø"/>
            </a:pPr>
            <a:endParaRPr lang="en-US" sz="1200" b="1"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dirty="0">
                <a:latin typeface="Arial"/>
                <a:cs typeface="Arial"/>
              </a:rPr>
              <a:t>Noisy work environments can also hamper our ability to hear warning sounds such as reverse alarms on vehicles and mobile equipment. </a:t>
            </a:r>
            <a:endParaRPr sz="2800" b="1" dirty="0">
              <a:latin typeface="Arial"/>
              <a:cs typeface="Arial"/>
            </a:endParaRPr>
          </a:p>
        </p:txBody>
      </p:sp>
    </p:spTree>
    <p:extLst>
      <p:ext uri="{BB962C8B-B14F-4D97-AF65-F5344CB8AC3E}">
        <p14:creationId xmlns:p14="http://schemas.microsoft.com/office/powerpoint/2010/main" val="28606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1F8-D54C-01FA-C939-EF8B5C7959B8}"/>
            </a:ext>
          </a:extLst>
        </p:cNvPr>
        <p:cNvGrpSpPr/>
        <p:nvPr/>
      </p:nvGrpSpPr>
      <p:grpSpPr>
        <a:xfrm>
          <a:off x="0" y="0"/>
          <a:ext cx="0" cy="0"/>
          <a:chOff x="0" y="0"/>
          <a:chExt cx="0" cy="0"/>
        </a:xfrm>
      </p:grpSpPr>
      <p:sp>
        <p:nvSpPr>
          <p:cNvPr id="2" name="object 15">
            <a:extLst>
              <a:ext uri="{FF2B5EF4-FFF2-40B4-BE49-F238E27FC236}">
                <a16:creationId xmlns:a16="http://schemas.microsoft.com/office/drawing/2014/main" id="{82E5A57E-69E3-9E04-51C6-F9692FA5622E}"/>
              </a:ext>
            </a:extLst>
          </p:cNvPr>
          <p:cNvSpPr/>
          <p:nvPr/>
        </p:nvSpPr>
        <p:spPr>
          <a:xfrm>
            <a:off x="1107743" y="1419367"/>
            <a:ext cx="15174036" cy="8521299"/>
          </a:xfrm>
          <a:prstGeom prst="rect">
            <a:avLst/>
          </a:prstGeom>
          <a:blipFill>
            <a:blip r:embed="rId2" cstate="print"/>
            <a:stretch>
              <a:fillRect/>
            </a:stretch>
          </a:blipFill>
        </p:spPr>
        <p:txBody>
          <a:bodyPr wrap="square" lIns="0" tIns="0" rIns="0" bIns="0" rtlCol="0"/>
          <a:lstStyle/>
          <a:p>
            <a:pPr marL="12700" marR="5080">
              <a:lnSpc>
                <a:spcPct val="100000"/>
              </a:lnSpc>
              <a:spcBef>
                <a:spcPts val="100"/>
              </a:spcBef>
            </a:pPr>
            <a:r>
              <a:rPr lang="en-US" sz="3600" b="1" dirty="0">
                <a:latin typeface="Arial"/>
                <a:cs typeface="Arial"/>
              </a:rPr>
              <a:t>The </a:t>
            </a:r>
            <a:r>
              <a:rPr lang="en-US" sz="3600" b="1" spc="-5" dirty="0">
                <a:latin typeface="Arial"/>
                <a:cs typeface="Arial"/>
              </a:rPr>
              <a:t>“Blind Spot” is the </a:t>
            </a:r>
            <a:r>
              <a:rPr lang="en-US" sz="3600" b="1" spc="-10" dirty="0">
                <a:latin typeface="Arial"/>
                <a:cs typeface="Arial"/>
              </a:rPr>
              <a:t>vehicle/mobile equipment </a:t>
            </a:r>
            <a:r>
              <a:rPr lang="en-US" sz="3600" b="1" spc="-5" dirty="0">
                <a:latin typeface="Arial"/>
                <a:cs typeface="Arial"/>
              </a:rPr>
              <a:t>operator’s  </a:t>
            </a:r>
            <a:r>
              <a:rPr lang="en-US" sz="3600" b="1" spc="-10" dirty="0">
                <a:latin typeface="Arial"/>
                <a:cs typeface="Arial"/>
              </a:rPr>
              <a:t>hindered </a:t>
            </a:r>
            <a:r>
              <a:rPr lang="en-US" sz="3600" b="1" spc="-5" dirty="0">
                <a:latin typeface="Arial"/>
                <a:cs typeface="Arial"/>
              </a:rPr>
              <a:t>view of </a:t>
            </a:r>
            <a:r>
              <a:rPr lang="en-US" sz="3600" b="1" spc="-10" dirty="0">
                <a:latin typeface="Arial"/>
                <a:cs typeface="Arial"/>
              </a:rPr>
              <a:t>pedestrian workers and stationery</a:t>
            </a:r>
            <a:r>
              <a:rPr lang="en-US" sz="3600" b="1" dirty="0">
                <a:latin typeface="Arial"/>
                <a:cs typeface="Arial"/>
              </a:rPr>
              <a:t>… </a:t>
            </a:r>
            <a:r>
              <a:rPr lang="en-US" sz="3600" b="1" spc="-5" dirty="0">
                <a:latin typeface="Arial"/>
                <a:cs typeface="Arial"/>
              </a:rPr>
              <a:t>the </a:t>
            </a:r>
            <a:r>
              <a:rPr lang="en-US" sz="3600" b="1" spc="-10" dirty="0">
                <a:latin typeface="Arial"/>
                <a:cs typeface="Arial"/>
              </a:rPr>
              <a:t>shaded areas on the  following slides depict </a:t>
            </a:r>
            <a:r>
              <a:rPr lang="en-US" sz="3600" b="1" spc="-5" dirty="0">
                <a:latin typeface="Arial"/>
                <a:cs typeface="Arial"/>
              </a:rPr>
              <a:t>the driver/operator’s </a:t>
            </a:r>
            <a:r>
              <a:rPr lang="en-US" sz="3600" b="1" spc="-10" dirty="0">
                <a:latin typeface="Arial"/>
                <a:cs typeface="Arial"/>
              </a:rPr>
              <a:t>obscured </a:t>
            </a:r>
            <a:r>
              <a:rPr lang="en-US" sz="3600" b="1" spc="-5" dirty="0">
                <a:latin typeface="Arial"/>
                <a:cs typeface="Arial"/>
              </a:rPr>
              <a:t>view </a:t>
            </a:r>
            <a:r>
              <a:rPr lang="en-US" sz="3600" b="1" spc="-10" dirty="0">
                <a:latin typeface="Arial"/>
                <a:cs typeface="Arial"/>
              </a:rPr>
              <a:t>and the  </a:t>
            </a:r>
            <a:r>
              <a:rPr lang="en-US" sz="3600" b="1" spc="-5" dirty="0">
                <a:latin typeface="Arial"/>
                <a:cs typeface="Arial"/>
              </a:rPr>
              <a:t>associated safety concerns.</a:t>
            </a:r>
            <a:endParaRPr lang="en-US" sz="3600" b="1" dirty="0">
              <a:latin typeface="Arial"/>
              <a:cs typeface="Arial"/>
            </a:endParaRPr>
          </a:p>
        </p:txBody>
      </p:sp>
      <p:grpSp>
        <p:nvGrpSpPr>
          <p:cNvPr id="8" name="Group 7">
            <a:extLst>
              <a:ext uri="{FF2B5EF4-FFF2-40B4-BE49-F238E27FC236}">
                <a16:creationId xmlns:a16="http://schemas.microsoft.com/office/drawing/2014/main" id="{0E37F9C2-3010-900A-4683-E0CC469C9E0C}"/>
              </a:ext>
            </a:extLst>
          </p:cNvPr>
          <p:cNvGrpSpPr/>
          <p:nvPr/>
        </p:nvGrpSpPr>
        <p:grpSpPr>
          <a:xfrm>
            <a:off x="16763915" y="9011329"/>
            <a:ext cx="1524085" cy="1107203"/>
            <a:chOff x="61504" y="6066665"/>
            <a:chExt cx="1025852" cy="758950"/>
          </a:xfrm>
        </p:grpSpPr>
        <p:sp>
          <p:nvSpPr>
            <p:cNvPr id="9" name="Oval 8">
              <a:extLst>
                <a:ext uri="{FF2B5EF4-FFF2-40B4-BE49-F238E27FC236}">
                  <a16:creationId xmlns:a16="http://schemas.microsoft.com/office/drawing/2014/main" id="{1416916B-8F4A-21DB-A8D2-133DD1A2F39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3EB34278-26E3-5AD2-876A-6D24253B0679}"/>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3" name="object 5">
            <a:extLst>
              <a:ext uri="{FF2B5EF4-FFF2-40B4-BE49-F238E27FC236}">
                <a16:creationId xmlns:a16="http://schemas.microsoft.com/office/drawing/2014/main" id="{4FF4056F-12D9-2529-0948-E9C3026E59E7}"/>
              </a:ext>
            </a:extLst>
          </p:cNvPr>
          <p:cNvSpPr/>
          <p:nvPr/>
        </p:nvSpPr>
        <p:spPr>
          <a:xfrm>
            <a:off x="239064" y="191069"/>
            <a:ext cx="2763443" cy="1023581"/>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9648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9423BE-FA8C-3FFE-D651-B9FC4CA906CC}"/>
              </a:ext>
            </a:extLst>
          </p:cNvPr>
          <p:cNvGrpSpPr/>
          <p:nvPr/>
        </p:nvGrpSpPr>
        <p:grpSpPr>
          <a:xfrm>
            <a:off x="16763915" y="9011329"/>
            <a:ext cx="1524085" cy="1107203"/>
            <a:chOff x="61504" y="6066665"/>
            <a:chExt cx="1025852" cy="758950"/>
          </a:xfrm>
        </p:grpSpPr>
        <p:sp>
          <p:nvSpPr>
            <p:cNvPr id="6" name="Oval 5">
              <a:extLst>
                <a:ext uri="{FF2B5EF4-FFF2-40B4-BE49-F238E27FC236}">
                  <a16:creationId xmlns:a16="http://schemas.microsoft.com/office/drawing/2014/main" id="{F0341992-CD8F-5866-E64D-BD8227DA653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BD45A920-5A35-76E6-62FE-A270F4D691E8}"/>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27" name="object 4">
            <a:extLst>
              <a:ext uri="{FF2B5EF4-FFF2-40B4-BE49-F238E27FC236}">
                <a16:creationId xmlns:a16="http://schemas.microsoft.com/office/drawing/2014/main" id="{9BD9EF05-F24D-8820-C6A4-5E8052FDB060}"/>
              </a:ext>
            </a:extLst>
          </p:cNvPr>
          <p:cNvSpPr txBox="1"/>
          <p:nvPr/>
        </p:nvSpPr>
        <p:spPr>
          <a:xfrm>
            <a:off x="1272540" y="4941318"/>
            <a:ext cx="12334918" cy="311785"/>
          </a:xfrm>
          <a:prstGeom prst="rect">
            <a:avLst/>
          </a:prstGeom>
        </p:spPr>
        <p:txBody>
          <a:bodyPr vert="horz" wrap="square" lIns="0" tIns="0" rIns="0" bIns="0" rtlCol="0">
            <a:spAutoFit/>
          </a:bodyPr>
          <a:lstStyle/>
          <a:p>
            <a:pPr>
              <a:lnSpc>
                <a:spcPts val="2430"/>
              </a:lnSpc>
            </a:pPr>
            <a:r>
              <a:rPr sz="2200" b="1" spc="-5" dirty="0">
                <a:solidFill>
                  <a:srgbClr val="303030"/>
                </a:solidFill>
                <a:latin typeface="Arial"/>
                <a:cs typeface="Arial"/>
              </a:rPr>
              <a:t>VEHICLE </a:t>
            </a:r>
            <a:r>
              <a:rPr sz="2200" b="1" spc="-10" dirty="0">
                <a:solidFill>
                  <a:srgbClr val="303030"/>
                </a:solidFill>
                <a:latin typeface="Arial"/>
                <a:cs typeface="Arial"/>
              </a:rPr>
              <a:t>AND </a:t>
            </a:r>
            <a:r>
              <a:rPr sz="2200" b="1" spc="-5" dirty="0">
                <a:solidFill>
                  <a:srgbClr val="303030"/>
                </a:solidFill>
                <a:latin typeface="Arial"/>
                <a:cs typeface="Arial"/>
              </a:rPr>
              <a:t>MOBILE EQUIPEMENT</a:t>
            </a:r>
            <a:r>
              <a:rPr sz="2200" b="1" spc="-65" dirty="0">
                <a:solidFill>
                  <a:srgbClr val="303030"/>
                </a:solidFill>
                <a:latin typeface="Arial"/>
                <a:cs typeface="Arial"/>
              </a:rPr>
              <a:t> </a:t>
            </a:r>
            <a:r>
              <a:rPr sz="2200" b="1" spc="-5" dirty="0">
                <a:solidFill>
                  <a:srgbClr val="303030"/>
                </a:solidFill>
                <a:latin typeface="Arial"/>
                <a:cs typeface="Arial"/>
              </a:rPr>
              <a:t>SAFETY</a:t>
            </a:r>
            <a:endParaRPr sz="2200">
              <a:latin typeface="Arial"/>
              <a:cs typeface="Arial"/>
            </a:endParaRPr>
          </a:p>
        </p:txBody>
      </p:sp>
      <p:sp>
        <p:nvSpPr>
          <p:cNvPr id="28" name="object 5">
            <a:extLst>
              <a:ext uri="{FF2B5EF4-FFF2-40B4-BE49-F238E27FC236}">
                <a16:creationId xmlns:a16="http://schemas.microsoft.com/office/drawing/2014/main" id="{340F5D70-6D07-F6C1-30F1-C2A432009016}"/>
              </a:ext>
            </a:extLst>
          </p:cNvPr>
          <p:cNvSpPr/>
          <p:nvPr/>
        </p:nvSpPr>
        <p:spPr>
          <a:xfrm>
            <a:off x="381002" y="1303219"/>
            <a:ext cx="17579452" cy="8637447"/>
          </a:xfrm>
          <a:prstGeom prst="rect">
            <a:avLst/>
          </a:prstGeom>
          <a:blipFill>
            <a:blip r:embed="rId3" cstate="print"/>
            <a:stretch>
              <a:fillRect/>
            </a:stretch>
          </a:blipFill>
        </p:spPr>
        <p:txBody>
          <a:bodyPr wrap="square" lIns="0" tIns="0" rIns="0" bIns="0" rtlCol="0"/>
          <a:lstStyle/>
          <a:p>
            <a:endParaRPr dirty="0"/>
          </a:p>
        </p:txBody>
      </p:sp>
      <p:sp>
        <p:nvSpPr>
          <p:cNvPr id="29" name="object 6">
            <a:extLst>
              <a:ext uri="{FF2B5EF4-FFF2-40B4-BE49-F238E27FC236}">
                <a16:creationId xmlns:a16="http://schemas.microsoft.com/office/drawing/2014/main" id="{2AF91404-7D0F-BEF4-8E52-5721FD88AD7A}"/>
              </a:ext>
            </a:extLst>
          </p:cNvPr>
          <p:cNvSpPr/>
          <p:nvPr/>
        </p:nvSpPr>
        <p:spPr>
          <a:xfrm>
            <a:off x="2136776" y="1580616"/>
            <a:ext cx="11719631" cy="7694750"/>
          </a:xfrm>
          <a:prstGeom prst="rect">
            <a:avLst/>
          </a:prstGeom>
          <a:blipFill>
            <a:blip r:embed="rId4" cstate="print"/>
            <a:stretch>
              <a:fillRect/>
            </a:stretch>
          </a:blipFill>
        </p:spPr>
        <p:txBody>
          <a:bodyPr wrap="square" lIns="0" tIns="0" rIns="0" bIns="0" rtlCol="0"/>
          <a:lstStyle/>
          <a:p>
            <a:endParaRPr/>
          </a:p>
        </p:txBody>
      </p:sp>
      <p:sp>
        <p:nvSpPr>
          <p:cNvPr id="30" name="object 30">
            <a:extLst>
              <a:ext uri="{FF2B5EF4-FFF2-40B4-BE49-F238E27FC236}">
                <a16:creationId xmlns:a16="http://schemas.microsoft.com/office/drawing/2014/main" id="{4C604E1C-9CD9-9461-039F-75C120830056}"/>
              </a:ext>
            </a:extLst>
          </p:cNvPr>
          <p:cNvSpPr txBox="1">
            <a:spLocks noGrp="1"/>
          </p:cNvSpPr>
          <p:nvPr>
            <p:ph type="sldNum" sz="quarter" idx="12"/>
          </p:nvPr>
        </p:nvSpPr>
        <p:spPr>
          <a:xfrm>
            <a:off x="8107703" y="6267527"/>
            <a:ext cx="829488" cy="18659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pc="-5" dirty="0"/>
              <a:t>19</a:t>
            </a:fld>
            <a:endParaRPr spc="-5" dirty="0"/>
          </a:p>
        </p:txBody>
      </p:sp>
      <p:sp>
        <p:nvSpPr>
          <p:cNvPr id="31" name="object 8">
            <a:extLst>
              <a:ext uri="{FF2B5EF4-FFF2-40B4-BE49-F238E27FC236}">
                <a16:creationId xmlns:a16="http://schemas.microsoft.com/office/drawing/2014/main" id="{C28616CE-13B7-BD34-4C80-77F913B2A1E2}"/>
              </a:ext>
            </a:extLst>
          </p:cNvPr>
          <p:cNvSpPr txBox="1"/>
          <p:nvPr/>
        </p:nvSpPr>
        <p:spPr>
          <a:xfrm>
            <a:off x="2136776" y="1605280"/>
            <a:ext cx="5267467" cy="319959"/>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7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15"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p:txBody>
      </p:sp>
      <p:sp>
        <p:nvSpPr>
          <p:cNvPr id="32" name="object 11">
            <a:extLst>
              <a:ext uri="{FF2B5EF4-FFF2-40B4-BE49-F238E27FC236}">
                <a16:creationId xmlns:a16="http://schemas.microsoft.com/office/drawing/2014/main" id="{D129A76F-7540-47DC-B00A-019AAE3660AD}"/>
              </a:ext>
            </a:extLst>
          </p:cNvPr>
          <p:cNvSpPr/>
          <p:nvPr/>
        </p:nvSpPr>
        <p:spPr>
          <a:xfrm>
            <a:off x="6955842" y="3704138"/>
            <a:ext cx="2436920" cy="1309854"/>
          </a:xfrm>
          <a:custGeom>
            <a:avLst/>
            <a:gdLst/>
            <a:ahLst/>
            <a:cxnLst/>
            <a:rect l="l" t="t" r="r" b="b"/>
            <a:pathLst>
              <a:path w="1214754" h="809625">
                <a:moveTo>
                  <a:pt x="0" y="0"/>
                </a:moveTo>
                <a:lnTo>
                  <a:pt x="1214437" y="809625"/>
                </a:lnTo>
              </a:path>
            </a:pathLst>
          </a:custGeom>
          <a:ln w="57150">
            <a:solidFill>
              <a:srgbClr val="0000FF"/>
            </a:solidFill>
          </a:ln>
        </p:spPr>
        <p:txBody>
          <a:bodyPr wrap="square" lIns="0" tIns="0" rIns="0" bIns="0" rtlCol="0"/>
          <a:lstStyle/>
          <a:p>
            <a:endParaRPr/>
          </a:p>
        </p:txBody>
      </p:sp>
      <p:sp>
        <p:nvSpPr>
          <p:cNvPr id="33" name="object 12">
            <a:extLst>
              <a:ext uri="{FF2B5EF4-FFF2-40B4-BE49-F238E27FC236}">
                <a16:creationId xmlns:a16="http://schemas.microsoft.com/office/drawing/2014/main" id="{5F10176B-6DDE-8F20-6C78-F92B120FD5EF}"/>
              </a:ext>
            </a:extLst>
          </p:cNvPr>
          <p:cNvSpPr/>
          <p:nvPr/>
        </p:nvSpPr>
        <p:spPr>
          <a:xfrm>
            <a:off x="4680648" y="3723916"/>
            <a:ext cx="2327367" cy="1731062"/>
          </a:xfrm>
          <a:custGeom>
            <a:avLst/>
            <a:gdLst/>
            <a:ahLst/>
            <a:cxnLst/>
            <a:rect l="l" t="t" r="r" b="b"/>
            <a:pathLst>
              <a:path w="1160145" h="1069975">
                <a:moveTo>
                  <a:pt x="1159840" y="0"/>
                </a:moveTo>
                <a:lnTo>
                  <a:pt x="0" y="1069632"/>
                </a:lnTo>
              </a:path>
            </a:pathLst>
          </a:custGeom>
          <a:ln w="57150">
            <a:solidFill>
              <a:srgbClr val="0000FF"/>
            </a:solidFill>
          </a:ln>
        </p:spPr>
        <p:txBody>
          <a:bodyPr wrap="square" lIns="0" tIns="0" rIns="0" bIns="0" rtlCol="0"/>
          <a:lstStyle/>
          <a:p>
            <a:endParaRPr/>
          </a:p>
        </p:txBody>
      </p:sp>
      <p:sp>
        <p:nvSpPr>
          <p:cNvPr id="34" name="object 13">
            <a:extLst>
              <a:ext uri="{FF2B5EF4-FFF2-40B4-BE49-F238E27FC236}">
                <a16:creationId xmlns:a16="http://schemas.microsoft.com/office/drawing/2014/main" id="{923F68B6-95D1-7BB7-ADDF-FE3C916252BF}"/>
              </a:ext>
            </a:extLst>
          </p:cNvPr>
          <p:cNvSpPr/>
          <p:nvPr/>
        </p:nvSpPr>
        <p:spPr>
          <a:xfrm>
            <a:off x="4406523" y="5219956"/>
            <a:ext cx="538849" cy="416071"/>
          </a:xfrm>
          <a:custGeom>
            <a:avLst/>
            <a:gdLst/>
            <a:ahLst/>
            <a:cxnLst/>
            <a:rect l="l" t="t" r="r" b="b"/>
            <a:pathLst>
              <a:path w="268604" h="257175">
                <a:moveTo>
                  <a:pt x="151930" y="0"/>
                </a:moveTo>
                <a:lnTo>
                  <a:pt x="0" y="256755"/>
                </a:lnTo>
                <a:lnTo>
                  <a:pt x="238471" y="140512"/>
                </a:lnTo>
                <a:lnTo>
                  <a:pt x="126034" y="140512"/>
                </a:lnTo>
                <a:lnTo>
                  <a:pt x="151930" y="0"/>
                </a:lnTo>
                <a:close/>
              </a:path>
              <a:path w="268604" h="257175">
                <a:moveTo>
                  <a:pt x="268173" y="126034"/>
                </a:moveTo>
                <a:lnTo>
                  <a:pt x="126034" y="140512"/>
                </a:lnTo>
                <a:lnTo>
                  <a:pt x="238471" y="140512"/>
                </a:lnTo>
                <a:lnTo>
                  <a:pt x="268173" y="126034"/>
                </a:lnTo>
                <a:close/>
              </a:path>
            </a:pathLst>
          </a:custGeom>
          <a:solidFill>
            <a:srgbClr val="0000FF"/>
          </a:solidFill>
        </p:spPr>
        <p:txBody>
          <a:bodyPr wrap="square" lIns="0" tIns="0" rIns="0" bIns="0" rtlCol="0"/>
          <a:lstStyle/>
          <a:p>
            <a:endParaRPr/>
          </a:p>
        </p:txBody>
      </p:sp>
      <p:sp>
        <p:nvSpPr>
          <p:cNvPr id="35" name="object 14">
            <a:extLst>
              <a:ext uri="{FF2B5EF4-FFF2-40B4-BE49-F238E27FC236}">
                <a16:creationId xmlns:a16="http://schemas.microsoft.com/office/drawing/2014/main" id="{4D4BF08F-199A-0C95-2479-2D73AEB0C10A}"/>
              </a:ext>
            </a:extLst>
          </p:cNvPr>
          <p:cNvSpPr/>
          <p:nvPr/>
        </p:nvSpPr>
        <p:spPr>
          <a:xfrm>
            <a:off x="8372311" y="2070267"/>
            <a:ext cx="5069789" cy="736894"/>
          </a:xfrm>
          <a:custGeom>
            <a:avLst/>
            <a:gdLst/>
            <a:ahLst/>
            <a:cxnLst/>
            <a:rect l="l" t="t" r="r" b="b"/>
            <a:pathLst>
              <a:path w="1432559" h="640080">
                <a:moveTo>
                  <a:pt x="1432534" y="0"/>
                </a:moveTo>
                <a:lnTo>
                  <a:pt x="0" y="639699"/>
                </a:lnTo>
              </a:path>
            </a:pathLst>
          </a:custGeom>
          <a:ln w="57150">
            <a:solidFill>
              <a:srgbClr val="FFFF00"/>
            </a:solidFill>
          </a:ln>
        </p:spPr>
        <p:txBody>
          <a:bodyPr wrap="square" lIns="0" tIns="0" rIns="0" bIns="0" rtlCol="0"/>
          <a:lstStyle/>
          <a:p>
            <a:endParaRPr/>
          </a:p>
        </p:txBody>
      </p:sp>
      <p:sp>
        <p:nvSpPr>
          <p:cNvPr id="36" name="object 15">
            <a:extLst>
              <a:ext uri="{FF2B5EF4-FFF2-40B4-BE49-F238E27FC236}">
                <a16:creationId xmlns:a16="http://schemas.microsoft.com/office/drawing/2014/main" id="{85EDEEA2-20CC-C7A8-D6E6-446519FD3E46}"/>
              </a:ext>
            </a:extLst>
          </p:cNvPr>
          <p:cNvSpPr/>
          <p:nvPr/>
        </p:nvSpPr>
        <p:spPr>
          <a:xfrm>
            <a:off x="8075498" y="2631934"/>
            <a:ext cx="593625" cy="315392"/>
          </a:xfrm>
          <a:custGeom>
            <a:avLst/>
            <a:gdLst/>
            <a:ahLst/>
            <a:cxnLst/>
            <a:rect l="l" t="t" r="r" b="b"/>
            <a:pathLst>
              <a:path w="295910" h="194944">
                <a:moveTo>
                  <a:pt x="225958" y="0"/>
                </a:moveTo>
                <a:lnTo>
                  <a:pt x="0" y="194792"/>
                </a:lnTo>
                <a:lnTo>
                  <a:pt x="295871" y="156540"/>
                </a:lnTo>
                <a:lnTo>
                  <a:pt x="156552" y="124879"/>
                </a:lnTo>
                <a:lnTo>
                  <a:pt x="225958" y="0"/>
                </a:lnTo>
                <a:close/>
              </a:path>
            </a:pathLst>
          </a:custGeom>
          <a:solidFill>
            <a:srgbClr val="FFFF00"/>
          </a:solidFill>
        </p:spPr>
        <p:txBody>
          <a:bodyPr wrap="square" lIns="0" tIns="0" rIns="0" bIns="0" rtlCol="0"/>
          <a:lstStyle/>
          <a:p>
            <a:endParaRPr/>
          </a:p>
        </p:txBody>
      </p:sp>
      <p:sp>
        <p:nvSpPr>
          <p:cNvPr id="37" name="object 16">
            <a:extLst>
              <a:ext uri="{FF2B5EF4-FFF2-40B4-BE49-F238E27FC236}">
                <a16:creationId xmlns:a16="http://schemas.microsoft.com/office/drawing/2014/main" id="{8DB243FE-414B-87E1-4BBF-FE774D22C039}"/>
              </a:ext>
            </a:extLst>
          </p:cNvPr>
          <p:cNvSpPr/>
          <p:nvPr/>
        </p:nvSpPr>
        <p:spPr>
          <a:xfrm>
            <a:off x="9386118" y="5012958"/>
            <a:ext cx="1387129" cy="882903"/>
          </a:xfrm>
          <a:custGeom>
            <a:avLst/>
            <a:gdLst/>
            <a:ahLst/>
            <a:cxnLst/>
            <a:rect l="l" t="t" r="r" b="b"/>
            <a:pathLst>
              <a:path w="581025" h="676910">
                <a:moveTo>
                  <a:pt x="0" y="0"/>
                </a:moveTo>
                <a:lnTo>
                  <a:pt x="580491" y="676351"/>
                </a:lnTo>
              </a:path>
            </a:pathLst>
          </a:custGeom>
          <a:ln w="57149">
            <a:solidFill>
              <a:srgbClr val="0000FF"/>
            </a:solidFill>
          </a:ln>
        </p:spPr>
        <p:txBody>
          <a:bodyPr wrap="square" lIns="0" tIns="0" rIns="0" bIns="0" rtlCol="0"/>
          <a:lstStyle/>
          <a:p>
            <a:endParaRPr/>
          </a:p>
        </p:txBody>
      </p:sp>
      <p:sp>
        <p:nvSpPr>
          <p:cNvPr id="38" name="object 17">
            <a:extLst>
              <a:ext uri="{FF2B5EF4-FFF2-40B4-BE49-F238E27FC236}">
                <a16:creationId xmlns:a16="http://schemas.microsoft.com/office/drawing/2014/main" id="{12D2B83D-FF8F-0A47-DB50-C625B3D6D52C}"/>
              </a:ext>
            </a:extLst>
          </p:cNvPr>
          <p:cNvSpPr/>
          <p:nvPr/>
        </p:nvSpPr>
        <p:spPr>
          <a:xfrm>
            <a:off x="10521020" y="5711758"/>
            <a:ext cx="504454" cy="441755"/>
          </a:xfrm>
          <a:custGeom>
            <a:avLst/>
            <a:gdLst/>
            <a:ahLst/>
            <a:cxnLst/>
            <a:rect l="l" t="t" r="r" b="b"/>
            <a:pathLst>
              <a:path w="251460" h="273050">
                <a:moveTo>
                  <a:pt x="0" y="111658"/>
                </a:moveTo>
                <a:lnTo>
                  <a:pt x="251155" y="272681"/>
                </a:lnTo>
                <a:lnTo>
                  <a:pt x="193398" y="142570"/>
                </a:lnTo>
                <a:lnTo>
                  <a:pt x="139496" y="142570"/>
                </a:lnTo>
                <a:lnTo>
                  <a:pt x="0" y="111658"/>
                </a:lnTo>
                <a:close/>
              </a:path>
              <a:path w="251460" h="273050">
                <a:moveTo>
                  <a:pt x="130111" y="0"/>
                </a:moveTo>
                <a:lnTo>
                  <a:pt x="139496" y="142570"/>
                </a:lnTo>
                <a:lnTo>
                  <a:pt x="193398" y="142570"/>
                </a:lnTo>
                <a:lnTo>
                  <a:pt x="130111" y="0"/>
                </a:lnTo>
                <a:close/>
              </a:path>
            </a:pathLst>
          </a:custGeom>
          <a:solidFill>
            <a:srgbClr val="0000FF"/>
          </a:solidFill>
        </p:spPr>
        <p:txBody>
          <a:bodyPr wrap="square" lIns="0" tIns="0" rIns="0" bIns="0" rtlCol="0"/>
          <a:lstStyle/>
          <a:p>
            <a:endParaRPr/>
          </a:p>
        </p:txBody>
      </p:sp>
      <p:sp>
        <p:nvSpPr>
          <p:cNvPr id="39" name="object 18">
            <a:extLst>
              <a:ext uri="{FF2B5EF4-FFF2-40B4-BE49-F238E27FC236}">
                <a16:creationId xmlns:a16="http://schemas.microsoft.com/office/drawing/2014/main" id="{CB8DA712-D5CD-5B80-6A6F-3646A8681121}"/>
              </a:ext>
            </a:extLst>
          </p:cNvPr>
          <p:cNvSpPr/>
          <p:nvPr/>
        </p:nvSpPr>
        <p:spPr>
          <a:xfrm>
            <a:off x="5062369" y="2282026"/>
            <a:ext cx="6332310" cy="4691979"/>
          </a:xfrm>
          <a:custGeom>
            <a:avLst/>
            <a:gdLst/>
            <a:ahLst/>
            <a:cxnLst/>
            <a:rect l="l" t="t" r="r" b="b"/>
            <a:pathLst>
              <a:path w="3108325" h="2894329">
                <a:moveTo>
                  <a:pt x="0" y="2894012"/>
                </a:moveTo>
                <a:lnTo>
                  <a:pt x="3108325" y="0"/>
                </a:lnTo>
              </a:path>
            </a:pathLst>
          </a:custGeom>
          <a:ln w="57150">
            <a:solidFill>
              <a:srgbClr val="0000FF"/>
            </a:solidFill>
          </a:ln>
        </p:spPr>
        <p:txBody>
          <a:bodyPr wrap="square" lIns="0" tIns="0" rIns="0" bIns="0" rtlCol="0"/>
          <a:lstStyle/>
          <a:p>
            <a:endParaRPr/>
          </a:p>
        </p:txBody>
      </p:sp>
      <p:sp>
        <p:nvSpPr>
          <p:cNvPr id="40" name="object 19">
            <a:extLst>
              <a:ext uri="{FF2B5EF4-FFF2-40B4-BE49-F238E27FC236}">
                <a16:creationId xmlns:a16="http://schemas.microsoft.com/office/drawing/2014/main" id="{3188FC7C-07AB-BF9B-CDC6-5FF5AA52A775}"/>
              </a:ext>
            </a:extLst>
          </p:cNvPr>
          <p:cNvSpPr/>
          <p:nvPr/>
        </p:nvSpPr>
        <p:spPr>
          <a:xfrm>
            <a:off x="5078220" y="6952096"/>
            <a:ext cx="45719" cy="1325264"/>
          </a:xfrm>
          <a:custGeom>
            <a:avLst/>
            <a:gdLst/>
            <a:ahLst/>
            <a:cxnLst/>
            <a:rect l="l" t="t" r="r" b="b"/>
            <a:pathLst>
              <a:path h="819150">
                <a:moveTo>
                  <a:pt x="0" y="0"/>
                </a:moveTo>
                <a:lnTo>
                  <a:pt x="0" y="819150"/>
                </a:lnTo>
              </a:path>
            </a:pathLst>
          </a:custGeom>
          <a:ln w="57150">
            <a:solidFill>
              <a:srgbClr val="0000FF"/>
            </a:solidFill>
          </a:ln>
        </p:spPr>
        <p:txBody>
          <a:bodyPr wrap="square" lIns="0" tIns="0" rIns="0" bIns="0" rtlCol="0"/>
          <a:lstStyle/>
          <a:p>
            <a:endParaRPr/>
          </a:p>
        </p:txBody>
      </p:sp>
      <p:sp>
        <p:nvSpPr>
          <p:cNvPr id="41" name="object 20">
            <a:extLst>
              <a:ext uri="{FF2B5EF4-FFF2-40B4-BE49-F238E27FC236}">
                <a16:creationId xmlns:a16="http://schemas.microsoft.com/office/drawing/2014/main" id="{C9845242-8CC9-CF46-DD68-325F89DA6C12}"/>
              </a:ext>
            </a:extLst>
          </p:cNvPr>
          <p:cNvSpPr/>
          <p:nvPr/>
        </p:nvSpPr>
        <p:spPr>
          <a:xfrm>
            <a:off x="4906247" y="8046209"/>
            <a:ext cx="343946" cy="462301"/>
          </a:xfrm>
          <a:custGeom>
            <a:avLst/>
            <a:gdLst/>
            <a:ahLst/>
            <a:cxnLst/>
            <a:rect l="l" t="t" r="r" b="b"/>
            <a:pathLst>
              <a:path w="171450" h="285750">
                <a:moveTo>
                  <a:pt x="0" y="0"/>
                </a:moveTo>
                <a:lnTo>
                  <a:pt x="85725" y="285750"/>
                </a:lnTo>
                <a:lnTo>
                  <a:pt x="137160" y="114300"/>
                </a:lnTo>
                <a:lnTo>
                  <a:pt x="85725" y="114300"/>
                </a:lnTo>
                <a:lnTo>
                  <a:pt x="0" y="0"/>
                </a:lnTo>
                <a:close/>
              </a:path>
              <a:path w="171450" h="285750">
                <a:moveTo>
                  <a:pt x="171450" y="0"/>
                </a:moveTo>
                <a:lnTo>
                  <a:pt x="85725" y="114300"/>
                </a:lnTo>
                <a:lnTo>
                  <a:pt x="137160" y="114300"/>
                </a:lnTo>
                <a:lnTo>
                  <a:pt x="171450" y="0"/>
                </a:lnTo>
                <a:close/>
              </a:path>
            </a:pathLst>
          </a:custGeom>
          <a:solidFill>
            <a:srgbClr val="0000FF"/>
          </a:solidFill>
        </p:spPr>
        <p:txBody>
          <a:bodyPr wrap="square" lIns="0" tIns="0" rIns="0" bIns="0" rtlCol="0"/>
          <a:lstStyle/>
          <a:p>
            <a:endParaRPr/>
          </a:p>
        </p:txBody>
      </p:sp>
      <p:sp>
        <p:nvSpPr>
          <p:cNvPr id="42" name="object 21">
            <a:extLst>
              <a:ext uri="{FF2B5EF4-FFF2-40B4-BE49-F238E27FC236}">
                <a16:creationId xmlns:a16="http://schemas.microsoft.com/office/drawing/2014/main" id="{94493CC6-2090-3FE5-A344-C2AF960C2604}"/>
              </a:ext>
            </a:extLst>
          </p:cNvPr>
          <p:cNvSpPr/>
          <p:nvPr/>
        </p:nvSpPr>
        <p:spPr>
          <a:xfrm>
            <a:off x="11358592" y="2309874"/>
            <a:ext cx="438213" cy="653386"/>
          </a:xfrm>
          <a:custGeom>
            <a:avLst/>
            <a:gdLst/>
            <a:ahLst/>
            <a:cxnLst/>
            <a:rect l="l" t="t" r="r" b="b"/>
            <a:pathLst>
              <a:path w="218440" h="403860">
                <a:moveTo>
                  <a:pt x="0" y="0"/>
                </a:moveTo>
                <a:lnTo>
                  <a:pt x="218389" y="403275"/>
                </a:lnTo>
              </a:path>
            </a:pathLst>
          </a:custGeom>
          <a:ln w="57150">
            <a:solidFill>
              <a:srgbClr val="0000FF"/>
            </a:solidFill>
          </a:ln>
        </p:spPr>
        <p:txBody>
          <a:bodyPr wrap="square" lIns="0" tIns="0" rIns="0" bIns="0" rtlCol="0"/>
          <a:lstStyle/>
          <a:p>
            <a:endParaRPr/>
          </a:p>
        </p:txBody>
      </p:sp>
      <p:sp>
        <p:nvSpPr>
          <p:cNvPr id="43" name="object 22">
            <a:extLst>
              <a:ext uri="{FF2B5EF4-FFF2-40B4-BE49-F238E27FC236}">
                <a16:creationId xmlns:a16="http://schemas.microsoft.com/office/drawing/2014/main" id="{13373208-2036-7170-0E6D-82BEBB731574}"/>
              </a:ext>
            </a:extLst>
          </p:cNvPr>
          <p:cNvSpPr/>
          <p:nvPr/>
        </p:nvSpPr>
        <p:spPr>
          <a:xfrm>
            <a:off x="11533698" y="2749288"/>
            <a:ext cx="424198" cy="472575"/>
          </a:xfrm>
          <a:custGeom>
            <a:avLst/>
            <a:gdLst/>
            <a:ahLst/>
            <a:cxnLst/>
            <a:rect l="l" t="t" r="r" b="b"/>
            <a:pathLst>
              <a:path w="211454" h="292100">
                <a:moveTo>
                  <a:pt x="0" y="81635"/>
                </a:moveTo>
                <a:lnTo>
                  <a:pt x="211442" y="292087"/>
                </a:lnTo>
                <a:lnTo>
                  <a:pt x="180121" y="141325"/>
                </a:lnTo>
                <a:lnTo>
                  <a:pt x="129806" y="141325"/>
                </a:lnTo>
                <a:lnTo>
                  <a:pt x="0" y="81635"/>
                </a:lnTo>
                <a:close/>
              </a:path>
              <a:path w="211454" h="292100">
                <a:moveTo>
                  <a:pt x="150761" y="0"/>
                </a:moveTo>
                <a:lnTo>
                  <a:pt x="129806" y="141325"/>
                </a:lnTo>
                <a:lnTo>
                  <a:pt x="180121" y="141325"/>
                </a:lnTo>
                <a:lnTo>
                  <a:pt x="150761" y="0"/>
                </a:lnTo>
                <a:close/>
              </a:path>
            </a:pathLst>
          </a:custGeom>
          <a:solidFill>
            <a:srgbClr val="0000FF"/>
          </a:solidFill>
        </p:spPr>
        <p:txBody>
          <a:bodyPr wrap="square" lIns="0" tIns="0" rIns="0" bIns="0" rtlCol="0"/>
          <a:lstStyle/>
          <a:p>
            <a:endParaRPr/>
          </a:p>
        </p:txBody>
      </p:sp>
      <p:sp>
        <p:nvSpPr>
          <p:cNvPr id="44" name="object 23">
            <a:extLst>
              <a:ext uri="{FF2B5EF4-FFF2-40B4-BE49-F238E27FC236}">
                <a16:creationId xmlns:a16="http://schemas.microsoft.com/office/drawing/2014/main" id="{F1D497FE-FDC6-65B1-5453-80D941992123}"/>
              </a:ext>
            </a:extLst>
          </p:cNvPr>
          <p:cNvSpPr txBox="1"/>
          <p:nvPr/>
        </p:nvSpPr>
        <p:spPr>
          <a:xfrm>
            <a:off x="3168601" y="1985319"/>
            <a:ext cx="932475" cy="212238"/>
          </a:xfrm>
          <a:prstGeom prst="rect">
            <a:avLst/>
          </a:prstGeom>
        </p:spPr>
        <p:txBody>
          <a:bodyPr vert="horz" wrap="square" lIns="0" tIns="12065" rIns="0" bIns="0" rtlCol="0">
            <a:spAutoFit/>
          </a:bodyPr>
          <a:lstStyle/>
          <a:p>
            <a:pPr marL="12700">
              <a:lnSpc>
                <a:spcPct val="100000"/>
              </a:lnSpc>
              <a:spcBef>
                <a:spcPts val="95"/>
              </a:spcBef>
            </a:pPr>
            <a:r>
              <a:rPr sz="1300" b="1" spc="-5" dirty="0">
                <a:solidFill>
                  <a:srgbClr val="303030"/>
                </a:solidFill>
                <a:latin typeface="Arial"/>
                <a:cs typeface="Arial"/>
              </a:rPr>
              <a:t>25’</a:t>
            </a:r>
            <a:r>
              <a:rPr sz="1300" b="1" spc="-145" dirty="0">
                <a:solidFill>
                  <a:srgbClr val="303030"/>
                </a:solidFill>
                <a:latin typeface="Arial"/>
                <a:cs typeface="Arial"/>
              </a:rPr>
              <a:t> </a:t>
            </a:r>
            <a:r>
              <a:rPr sz="1300" b="1" spc="-5" dirty="0">
                <a:solidFill>
                  <a:srgbClr val="303030"/>
                </a:solidFill>
                <a:latin typeface="Arial"/>
                <a:cs typeface="Arial"/>
              </a:rPr>
              <a:t>5”</a:t>
            </a:r>
            <a:endParaRPr sz="1300" dirty="0">
              <a:latin typeface="Arial"/>
              <a:cs typeface="Arial"/>
            </a:endParaRPr>
          </a:p>
        </p:txBody>
      </p:sp>
      <p:sp>
        <p:nvSpPr>
          <p:cNvPr id="45" name="object 24">
            <a:extLst>
              <a:ext uri="{FF2B5EF4-FFF2-40B4-BE49-F238E27FC236}">
                <a16:creationId xmlns:a16="http://schemas.microsoft.com/office/drawing/2014/main" id="{910AC0F8-6B59-EEAA-08E1-106CD9D3AB81}"/>
              </a:ext>
            </a:extLst>
          </p:cNvPr>
          <p:cNvSpPr txBox="1"/>
          <p:nvPr/>
        </p:nvSpPr>
        <p:spPr>
          <a:xfrm>
            <a:off x="3168600" y="5872546"/>
            <a:ext cx="932475"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15’</a:t>
            </a:r>
            <a:r>
              <a:rPr sz="2000" b="1" spc="-145" dirty="0">
                <a:solidFill>
                  <a:srgbClr val="303030"/>
                </a:solidFill>
                <a:latin typeface="Arial"/>
                <a:cs typeface="Arial"/>
              </a:rPr>
              <a:t> </a:t>
            </a:r>
            <a:r>
              <a:rPr sz="2000" b="1" spc="-5" dirty="0">
                <a:solidFill>
                  <a:srgbClr val="303030"/>
                </a:solidFill>
                <a:latin typeface="Arial"/>
                <a:cs typeface="Arial"/>
              </a:rPr>
              <a:t>9”</a:t>
            </a:r>
            <a:endParaRPr sz="2000" dirty="0">
              <a:latin typeface="Arial"/>
              <a:cs typeface="Arial"/>
            </a:endParaRPr>
          </a:p>
        </p:txBody>
      </p:sp>
      <p:sp>
        <p:nvSpPr>
          <p:cNvPr id="46" name="object 25">
            <a:extLst>
              <a:ext uri="{FF2B5EF4-FFF2-40B4-BE49-F238E27FC236}">
                <a16:creationId xmlns:a16="http://schemas.microsoft.com/office/drawing/2014/main" id="{042273AD-088A-958D-4493-280E8A1D09CC}"/>
              </a:ext>
            </a:extLst>
          </p:cNvPr>
          <p:cNvSpPr txBox="1"/>
          <p:nvPr/>
        </p:nvSpPr>
        <p:spPr>
          <a:xfrm>
            <a:off x="4012897" y="8681180"/>
            <a:ext cx="932475"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27’</a:t>
            </a:r>
            <a:r>
              <a:rPr sz="2000" b="1" spc="-145" dirty="0">
                <a:solidFill>
                  <a:srgbClr val="303030"/>
                </a:solidFill>
                <a:latin typeface="Arial"/>
                <a:cs typeface="Arial"/>
              </a:rPr>
              <a:t> </a:t>
            </a:r>
            <a:r>
              <a:rPr sz="2000" b="1" spc="-5" dirty="0">
                <a:solidFill>
                  <a:srgbClr val="303030"/>
                </a:solidFill>
                <a:latin typeface="Arial"/>
                <a:cs typeface="Arial"/>
              </a:rPr>
              <a:t>2”</a:t>
            </a:r>
            <a:endParaRPr sz="2000" dirty="0">
              <a:latin typeface="Arial"/>
              <a:cs typeface="Arial"/>
            </a:endParaRPr>
          </a:p>
        </p:txBody>
      </p:sp>
      <p:sp>
        <p:nvSpPr>
          <p:cNvPr id="47" name="object 26">
            <a:extLst>
              <a:ext uri="{FF2B5EF4-FFF2-40B4-BE49-F238E27FC236}">
                <a16:creationId xmlns:a16="http://schemas.microsoft.com/office/drawing/2014/main" id="{47CAD980-65A0-EB20-78E3-84DE6D81645C}"/>
              </a:ext>
            </a:extLst>
          </p:cNvPr>
          <p:cNvSpPr txBox="1"/>
          <p:nvPr/>
        </p:nvSpPr>
        <p:spPr>
          <a:xfrm>
            <a:off x="8122800" y="7905465"/>
            <a:ext cx="932475"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16’</a:t>
            </a:r>
            <a:r>
              <a:rPr sz="2000" b="1" spc="-145" dirty="0">
                <a:solidFill>
                  <a:srgbClr val="303030"/>
                </a:solidFill>
                <a:latin typeface="Arial"/>
                <a:cs typeface="Arial"/>
              </a:rPr>
              <a:t> </a:t>
            </a:r>
            <a:r>
              <a:rPr sz="2000" b="1" spc="-5" dirty="0">
                <a:solidFill>
                  <a:srgbClr val="303030"/>
                </a:solidFill>
                <a:latin typeface="Arial"/>
                <a:cs typeface="Arial"/>
              </a:rPr>
              <a:t>4”</a:t>
            </a:r>
            <a:endParaRPr sz="2000" dirty="0">
              <a:latin typeface="Arial"/>
              <a:cs typeface="Arial"/>
            </a:endParaRPr>
          </a:p>
        </p:txBody>
      </p:sp>
      <p:sp>
        <p:nvSpPr>
          <p:cNvPr id="48" name="object 27">
            <a:extLst>
              <a:ext uri="{FF2B5EF4-FFF2-40B4-BE49-F238E27FC236}">
                <a16:creationId xmlns:a16="http://schemas.microsoft.com/office/drawing/2014/main" id="{95DA6973-6E60-79E7-37D3-A47DB686C050}"/>
              </a:ext>
            </a:extLst>
          </p:cNvPr>
          <p:cNvSpPr txBox="1"/>
          <p:nvPr/>
        </p:nvSpPr>
        <p:spPr>
          <a:xfrm>
            <a:off x="9079972" y="6192505"/>
            <a:ext cx="3386549" cy="397609"/>
          </a:xfrm>
          <a:prstGeom prst="rect">
            <a:avLst/>
          </a:prstGeom>
        </p:spPr>
        <p:txBody>
          <a:bodyPr vert="horz" wrap="square" lIns="0" tIns="12065" rIns="0" bIns="0" rtlCol="0">
            <a:spAutoFit/>
          </a:bodyPr>
          <a:lstStyle/>
          <a:p>
            <a:pPr marL="12700">
              <a:lnSpc>
                <a:spcPts val="1355"/>
              </a:lnSpc>
              <a:spcBef>
                <a:spcPts val="95"/>
              </a:spcBef>
            </a:pPr>
            <a:r>
              <a:rPr sz="2000" b="1" spc="-5" dirty="0">
                <a:solidFill>
                  <a:srgbClr val="303030"/>
                </a:solidFill>
                <a:latin typeface="Arial"/>
                <a:cs typeface="Arial"/>
              </a:rPr>
              <a:t>3’</a:t>
            </a:r>
            <a:r>
              <a:rPr sz="2000" b="1" spc="-80" dirty="0">
                <a:solidFill>
                  <a:srgbClr val="303030"/>
                </a:solidFill>
                <a:latin typeface="Arial"/>
                <a:cs typeface="Arial"/>
              </a:rPr>
              <a:t> </a:t>
            </a:r>
            <a:r>
              <a:rPr sz="2000" b="1" spc="-5" dirty="0">
                <a:solidFill>
                  <a:srgbClr val="303030"/>
                </a:solidFill>
                <a:latin typeface="Arial"/>
                <a:cs typeface="Arial"/>
              </a:rPr>
              <a:t>0”</a:t>
            </a:r>
            <a:r>
              <a:rPr lang="en-US" sz="2000" b="1" spc="-5" dirty="0">
                <a:solidFill>
                  <a:srgbClr val="303030"/>
                </a:solidFill>
                <a:latin typeface="Arial"/>
                <a:cs typeface="Arial"/>
              </a:rPr>
              <a:t>        </a:t>
            </a:r>
          </a:p>
          <a:p>
            <a:pPr marL="12700">
              <a:lnSpc>
                <a:spcPts val="1355"/>
              </a:lnSpc>
              <a:spcBef>
                <a:spcPts val="95"/>
              </a:spcBef>
            </a:pPr>
            <a:r>
              <a:rPr lang="en-US" sz="2000" b="1" spc="-5" dirty="0">
                <a:solidFill>
                  <a:srgbClr val="303030"/>
                </a:solidFill>
                <a:latin typeface="Arial"/>
                <a:cs typeface="Arial"/>
              </a:rPr>
              <a:t>                               </a:t>
            </a:r>
            <a:r>
              <a:rPr sz="2000" b="1" spc="-5" dirty="0">
                <a:solidFill>
                  <a:srgbClr val="303030"/>
                </a:solidFill>
                <a:latin typeface="Arial"/>
                <a:cs typeface="Arial"/>
              </a:rPr>
              <a:t>10’</a:t>
            </a:r>
            <a:r>
              <a:rPr sz="2000" b="1" spc="-145" dirty="0">
                <a:solidFill>
                  <a:srgbClr val="303030"/>
                </a:solidFill>
                <a:latin typeface="Arial"/>
                <a:cs typeface="Arial"/>
              </a:rPr>
              <a:t> </a:t>
            </a:r>
            <a:r>
              <a:rPr sz="2000" b="1" spc="-5" dirty="0">
                <a:solidFill>
                  <a:srgbClr val="303030"/>
                </a:solidFill>
                <a:latin typeface="Arial"/>
                <a:cs typeface="Arial"/>
              </a:rPr>
              <a:t>0”</a:t>
            </a:r>
            <a:endParaRPr sz="2000" dirty="0">
              <a:latin typeface="Arial"/>
              <a:cs typeface="Arial"/>
            </a:endParaRPr>
          </a:p>
        </p:txBody>
      </p:sp>
      <p:sp>
        <p:nvSpPr>
          <p:cNvPr id="49" name="object 28">
            <a:extLst>
              <a:ext uri="{FF2B5EF4-FFF2-40B4-BE49-F238E27FC236}">
                <a16:creationId xmlns:a16="http://schemas.microsoft.com/office/drawing/2014/main" id="{435E4C04-BA6F-4148-528B-6BC9F4F0300A}"/>
              </a:ext>
            </a:extLst>
          </p:cNvPr>
          <p:cNvSpPr txBox="1"/>
          <p:nvPr/>
        </p:nvSpPr>
        <p:spPr>
          <a:xfrm>
            <a:off x="11837749" y="3265815"/>
            <a:ext cx="932475"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17’</a:t>
            </a:r>
            <a:r>
              <a:rPr sz="2000" b="1" spc="-145" dirty="0">
                <a:solidFill>
                  <a:srgbClr val="303030"/>
                </a:solidFill>
                <a:latin typeface="Arial"/>
                <a:cs typeface="Arial"/>
              </a:rPr>
              <a:t> </a:t>
            </a:r>
            <a:r>
              <a:rPr sz="2000" b="1" spc="-5" dirty="0">
                <a:solidFill>
                  <a:srgbClr val="303030"/>
                </a:solidFill>
                <a:latin typeface="Arial"/>
                <a:cs typeface="Arial"/>
              </a:rPr>
              <a:t>8”</a:t>
            </a:r>
            <a:endParaRPr sz="2000" dirty="0">
              <a:latin typeface="Arial"/>
              <a:cs typeface="Arial"/>
            </a:endParaRPr>
          </a:p>
        </p:txBody>
      </p:sp>
      <p:cxnSp>
        <p:nvCxnSpPr>
          <p:cNvPr id="50" name="Straight Arrow Connector 49">
            <a:extLst>
              <a:ext uri="{FF2B5EF4-FFF2-40B4-BE49-F238E27FC236}">
                <a16:creationId xmlns:a16="http://schemas.microsoft.com/office/drawing/2014/main" id="{47828366-FE4B-09D7-4BF2-59C6A542839C}"/>
              </a:ext>
            </a:extLst>
          </p:cNvPr>
          <p:cNvCxnSpPr>
            <a:cxnSpLocks/>
          </p:cNvCxnSpPr>
          <p:nvPr/>
        </p:nvCxnSpPr>
        <p:spPr>
          <a:xfrm>
            <a:off x="6148497" y="1907778"/>
            <a:ext cx="2223814" cy="27969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object 29">
            <a:extLst>
              <a:ext uri="{FF2B5EF4-FFF2-40B4-BE49-F238E27FC236}">
                <a16:creationId xmlns:a16="http://schemas.microsoft.com/office/drawing/2014/main" id="{05B7E893-A392-2241-2C72-77E134B59166}"/>
              </a:ext>
            </a:extLst>
          </p:cNvPr>
          <p:cNvSpPr txBox="1"/>
          <p:nvPr/>
        </p:nvSpPr>
        <p:spPr>
          <a:xfrm>
            <a:off x="13130462" y="1959074"/>
            <a:ext cx="4365967" cy="321242"/>
          </a:xfrm>
          <a:prstGeom prst="rect">
            <a:avLst/>
          </a:prstGeom>
        </p:spPr>
        <p:txBody>
          <a:bodyPr vert="horz" wrap="square" lIns="0" tIns="13335" rIns="0" bIns="0" rtlCol="0">
            <a:spAutoFit/>
          </a:bodyPr>
          <a:lstStyle/>
          <a:p>
            <a:pPr marL="12700" marR="5080" indent="211454">
              <a:lnSpc>
                <a:spcPct val="100000"/>
              </a:lnSpc>
              <a:spcBef>
                <a:spcPts val="105"/>
              </a:spcBef>
            </a:pPr>
            <a:r>
              <a:rPr sz="2000" b="1" dirty="0">
                <a:solidFill>
                  <a:srgbClr val="303030"/>
                </a:solidFill>
                <a:latin typeface="Arial"/>
                <a:cs typeface="Arial"/>
              </a:rPr>
              <a:t>Area of </a:t>
            </a:r>
            <a:r>
              <a:rPr sz="2000" b="1" spc="-5" dirty="0">
                <a:solidFill>
                  <a:srgbClr val="303030"/>
                </a:solidFill>
                <a:latin typeface="Arial"/>
                <a:cs typeface="Arial"/>
              </a:rPr>
              <a:t>fully  obstructed</a:t>
            </a:r>
            <a:r>
              <a:rPr lang="en-US" sz="2000" b="1" spc="-95" dirty="0">
                <a:solidFill>
                  <a:srgbClr val="303030"/>
                </a:solidFill>
                <a:latin typeface="Arial"/>
                <a:cs typeface="Arial"/>
              </a:rPr>
              <a:t> </a:t>
            </a:r>
            <a:r>
              <a:rPr sz="2000" b="1" spc="-5" dirty="0">
                <a:solidFill>
                  <a:srgbClr val="303030"/>
                </a:solidFill>
                <a:latin typeface="Arial"/>
                <a:cs typeface="Arial"/>
              </a:rPr>
              <a:t>view</a:t>
            </a:r>
            <a:endParaRPr sz="2000" b="1"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7751" y="2101398"/>
            <a:ext cx="5900415" cy="7433126"/>
            <a:chOff x="0" y="0"/>
            <a:chExt cx="7867220" cy="9910835"/>
          </a:xfrm>
        </p:grpSpPr>
        <p:pic>
          <p:nvPicPr>
            <p:cNvPr id="3" name="Picture 3"/>
            <p:cNvPicPr>
              <a:picLocks noChangeAspect="1"/>
            </p:cNvPicPr>
            <p:nvPr/>
          </p:nvPicPr>
          <p:blipFill>
            <a:blip r:embed="rId2"/>
            <a:srcRect t="2188" b="13980"/>
            <a:stretch>
              <a:fillRect/>
            </a:stretch>
          </p:blipFill>
          <p:spPr>
            <a:xfrm>
              <a:off x="0" y="0"/>
              <a:ext cx="7867220" cy="9910835"/>
            </a:xfrm>
            <a:prstGeom prst="rect">
              <a:avLst/>
            </a:prstGeom>
          </p:spPr>
        </p:pic>
      </p:grpSp>
      <p:grpSp>
        <p:nvGrpSpPr>
          <p:cNvPr id="4" name="Group 4"/>
          <p:cNvGrpSpPr/>
          <p:nvPr/>
        </p:nvGrpSpPr>
        <p:grpSpPr>
          <a:xfrm>
            <a:off x="3813212" y="379412"/>
            <a:ext cx="10661576" cy="1346202"/>
            <a:chOff x="0" y="0"/>
            <a:chExt cx="15157523" cy="1913890"/>
          </a:xfrm>
        </p:grpSpPr>
        <p:sp>
          <p:nvSpPr>
            <p:cNvPr id="5" name="Freeform 5"/>
            <p:cNvSpPr/>
            <p:nvPr/>
          </p:nvSpPr>
          <p:spPr>
            <a:xfrm>
              <a:off x="0" y="0"/>
              <a:ext cx="15157523" cy="1913890"/>
            </a:xfrm>
            <a:custGeom>
              <a:avLst/>
              <a:gdLst/>
              <a:ahLst/>
              <a:cxnLst/>
              <a:rect l="l" t="t" r="r" b="b"/>
              <a:pathLst>
                <a:path w="15157523" h="1913890">
                  <a:moveTo>
                    <a:pt x="15033064" y="1913890"/>
                  </a:moveTo>
                  <a:lnTo>
                    <a:pt x="124460" y="1913890"/>
                  </a:lnTo>
                  <a:cubicBezTo>
                    <a:pt x="55880" y="1913890"/>
                    <a:pt x="0" y="1858010"/>
                    <a:pt x="0" y="1789430"/>
                  </a:cubicBezTo>
                  <a:lnTo>
                    <a:pt x="0" y="124460"/>
                  </a:lnTo>
                  <a:cubicBezTo>
                    <a:pt x="0" y="55880"/>
                    <a:pt x="55880" y="0"/>
                    <a:pt x="124460" y="0"/>
                  </a:cubicBezTo>
                  <a:lnTo>
                    <a:pt x="15033064" y="0"/>
                  </a:lnTo>
                  <a:cubicBezTo>
                    <a:pt x="15101643" y="0"/>
                    <a:pt x="15157523" y="55880"/>
                    <a:pt x="15157523" y="124460"/>
                  </a:cubicBezTo>
                  <a:lnTo>
                    <a:pt x="15157523" y="1789430"/>
                  </a:lnTo>
                  <a:cubicBezTo>
                    <a:pt x="15157523" y="1858010"/>
                    <a:pt x="15101643" y="1913890"/>
                    <a:pt x="15033064" y="1913890"/>
                  </a:cubicBezTo>
                  <a:close/>
                </a:path>
              </a:pathLst>
            </a:custGeom>
            <a:solidFill>
              <a:srgbClr val="000000"/>
            </a:solidFill>
          </p:spPr>
          <p:txBody>
            <a:bodyPr/>
            <a:lstStyle/>
            <a:p>
              <a:endParaRPr lang="en-US" dirty="0"/>
            </a:p>
          </p:txBody>
        </p:sp>
      </p:grpSp>
      <p:sp>
        <p:nvSpPr>
          <p:cNvPr id="6" name="AutoShape 6"/>
          <p:cNvSpPr/>
          <p:nvPr/>
        </p:nvSpPr>
        <p:spPr>
          <a:xfrm flipV="1">
            <a:off x="35" y="1037230"/>
            <a:ext cx="18287965" cy="35448"/>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p:cNvSpPr txBox="1"/>
          <p:nvPr/>
        </p:nvSpPr>
        <p:spPr>
          <a:xfrm>
            <a:off x="6851031" y="2959186"/>
            <a:ext cx="5783735" cy="488569"/>
          </a:xfrm>
          <a:prstGeom prst="rect">
            <a:avLst/>
          </a:prstGeom>
        </p:spPr>
        <p:txBody>
          <a:bodyPr lIns="0" tIns="0" rIns="0" bIns="0" rtlCol="0" anchor="t">
            <a:spAutoFit/>
          </a:bodyPr>
          <a:lstStyle/>
          <a:p>
            <a:pPr algn="l">
              <a:lnSpc>
                <a:spcPts val="3968"/>
              </a:lnSpc>
            </a:pPr>
            <a:r>
              <a:rPr lang="en-US" sz="3200" b="1" dirty="0">
                <a:solidFill>
                  <a:srgbClr val="000000"/>
                </a:solidFill>
                <a:latin typeface="Montserrat Bold"/>
                <a:ea typeface="Montserrat Bold"/>
                <a:cs typeface="Montserrat Bold"/>
                <a:sym typeface="Montserrat Bold"/>
              </a:rPr>
              <a:t>In Case of an Emergency:</a:t>
            </a:r>
          </a:p>
        </p:txBody>
      </p:sp>
      <p:sp>
        <p:nvSpPr>
          <p:cNvPr id="8" name="TextBox 8"/>
          <p:cNvSpPr txBox="1"/>
          <p:nvPr/>
        </p:nvSpPr>
        <p:spPr>
          <a:xfrm>
            <a:off x="6851031" y="3738942"/>
            <a:ext cx="10279498" cy="1024896"/>
          </a:xfrm>
          <a:prstGeom prst="rect">
            <a:avLst/>
          </a:prstGeom>
        </p:spPr>
        <p:txBody>
          <a:bodyPr lIns="0" tIns="0" rIns="0" bIns="0" rtlCol="0" anchor="t">
            <a:spAutoFit/>
          </a:bodyPr>
          <a:lstStyle/>
          <a:p>
            <a:pPr marL="742950" marR="0" lvl="1" indent="-285750" algn="l" defTabSz="457200" rtl="0" eaLnBrk="1" fontAlgn="auto" latinLnBrk="0" hangingPunct="1">
              <a:lnSpc>
                <a:spcPct val="100000"/>
              </a:lnSpc>
              <a:spcBef>
                <a:spcPct val="20000"/>
              </a:spcBef>
              <a:spcAft>
                <a:spcPts val="600"/>
              </a:spcAft>
              <a:buClr>
                <a:srgbClr val="FFCA08">
                  <a:lumMod val="75000"/>
                </a:srgbClr>
              </a:buClr>
              <a:buSzPct val="145000"/>
              <a:buFont typeface="Arial"/>
              <a:buChar char="•"/>
              <a:tabLst/>
              <a:defRPr/>
            </a:pPr>
            <a:r>
              <a:rPr lang="en-US" sz="2800" b="1" dirty="0">
                <a:solidFill>
                  <a:prstClr val="black"/>
                </a:solidFill>
                <a:latin typeface="Corbel" panose="020B0503020204020204"/>
              </a:rPr>
              <a:t>Jonathan Conners </a:t>
            </a:r>
            <a:r>
              <a:rPr lang="en-US" sz="2800" dirty="0">
                <a:solidFill>
                  <a:prstClr val="black"/>
                </a:solidFill>
                <a:latin typeface="Corbel" panose="020B0503020204020204"/>
              </a:rPr>
              <a:t>Petroleum Museum Director of Rentals</a:t>
            </a:r>
            <a:endParaRPr lang="en-US" sz="2800" b="1" dirty="0">
              <a:solidFill>
                <a:prstClr val="black"/>
              </a:solidFill>
              <a:latin typeface="Corbel" panose="020B0503020204020204"/>
            </a:endParaRPr>
          </a:p>
          <a:p>
            <a:pPr marL="742950" marR="0" lvl="1" indent="-285750" algn="l" defTabSz="457200" rtl="0" eaLnBrk="1" fontAlgn="auto" latinLnBrk="0" hangingPunct="1">
              <a:lnSpc>
                <a:spcPct val="100000"/>
              </a:lnSpc>
              <a:spcBef>
                <a:spcPct val="20000"/>
              </a:spcBef>
              <a:spcAft>
                <a:spcPts val="600"/>
              </a:spcAft>
              <a:buClr>
                <a:srgbClr val="FFCA08">
                  <a:lumMod val="75000"/>
                </a:srgbClr>
              </a:buClr>
              <a:buSzPct val="145000"/>
              <a:buFont typeface="Arial"/>
              <a:buChar char="•"/>
              <a:tabLst/>
              <a:defRPr/>
            </a:pPr>
            <a:r>
              <a:rPr lang="en-US" sz="2800" dirty="0">
                <a:solidFill>
                  <a:prstClr val="black"/>
                </a:solidFill>
                <a:latin typeface="Corbel" panose="020B0503020204020204"/>
              </a:rPr>
              <a:t>Exits &amp; Muster Points</a:t>
            </a:r>
            <a:endParaRPr lang="en-US" sz="2800" dirty="0">
              <a:solidFill>
                <a:srgbClr val="000000"/>
              </a:solidFill>
              <a:latin typeface="Montserrat"/>
              <a:ea typeface="Montserrat"/>
              <a:cs typeface="Montserrat"/>
              <a:sym typeface="Montserrat"/>
            </a:endParaRPr>
          </a:p>
        </p:txBody>
      </p:sp>
      <p:sp>
        <p:nvSpPr>
          <p:cNvPr id="9" name="TextBox 9"/>
          <p:cNvSpPr txBox="1"/>
          <p:nvPr/>
        </p:nvSpPr>
        <p:spPr>
          <a:xfrm>
            <a:off x="3946884" y="497089"/>
            <a:ext cx="10394232" cy="1082271"/>
          </a:xfrm>
          <a:prstGeom prst="rect">
            <a:avLst/>
          </a:prstGeom>
        </p:spPr>
        <p:txBody>
          <a:bodyPr lIns="0" tIns="0" rIns="0" bIns="0" rtlCol="0" anchor="t">
            <a:spAutoFit/>
          </a:bodyPr>
          <a:lstStyle/>
          <a:p>
            <a:pPr algn="l">
              <a:lnSpc>
                <a:spcPts val="8651"/>
              </a:lnSpc>
            </a:pPr>
            <a:r>
              <a:rPr lang="en-US" sz="6977" b="1" dirty="0">
                <a:solidFill>
                  <a:srgbClr val="FEDD2C"/>
                </a:solidFill>
                <a:latin typeface="Montserrat Bold"/>
                <a:ea typeface="Montserrat Bold"/>
                <a:cs typeface="Montserrat Bold"/>
                <a:sym typeface="Montserrat Bold"/>
              </a:rPr>
              <a:t>MEETING PROTOCOLS</a:t>
            </a:r>
          </a:p>
        </p:txBody>
      </p:sp>
      <p:sp>
        <p:nvSpPr>
          <p:cNvPr id="10" name="TextBox 10"/>
          <p:cNvSpPr txBox="1"/>
          <p:nvPr/>
        </p:nvSpPr>
        <p:spPr>
          <a:xfrm>
            <a:off x="6851031" y="5187352"/>
            <a:ext cx="10279498" cy="3563861"/>
          </a:xfrm>
          <a:prstGeom prst="rect">
            <a:avLst/>
          </a:prstGeom>
        </p:spPr>
        <p:txBody>
          <a:bodyPr lIns="0" tIns="0" rIns="0" bIns="0" rtlCol="0" anchor="t">
            <a:spAutoFit/>
          </a:bodyPr>
          <a:lstStyle/>
          <a:p>
            <a:pPr algn="l">
              <a:lnSpc>
                <a:spcPts val="3968"/>
              </a:lnSpc>
            </a:pPr>
            <a:r>
              <a:rPr lang="en-US" sz="3200" b="1" dirty="0">
                <a:solidFill>
                  <a:srgbClr val="000000"/>
                </a:solidFill>
                <a:latin typeface="Montserrat Bold"/>
                <a:ea typeface="Montserrat Bold"/>
                <a:cs typeface="Montserrat Bold"/>
                <a:sym typeface="Montserrat Bold"/>
              </a:rPr>
              <a:t>Please put phones on vibrate. If you need to take a call, please step outside.</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Restrooms are to your right and out through the double doors.</a:t>
            </a:r>
          </a:p>
          <a:p>
            <a:pPr algn="l">
              <a:lnSpc>
                <a:spcPts val="3968"/>
              </a:lnSpc>
            </a:pPr>
            <a:endParaRPr lang="en-US" sz="3200" b="1" dirty="0">
              <a:solidFill>
                <a:srgbClr val="000000"/>
              </a:solidFill>
              <a:latin typeface="Montserrat Bold"/>
              <a:ea typeface="Montserrat Bold"/>
              <a:cs typeface="Montserrat Bold"/>
              <a:sym typeface="Montserrat Bold"/>
            </a:endParaRPr>
          </a:p>
          <a:p>
            <a:pPr>
              <a:lnSpc>
                <a:spcPts val="3968"/>
              </a:lnSpc>
            </a:pPr>
            <a:r>
              <a:rPr lang="en-US" sz="3200" b="1" dirty="0">
                <a:solidFill>
                  <a:srgbClr val="000000"/>
                </a:solidFill>
                <a:latin typeface="Montserrat Bold"/>
                <a:ea typeface="Montserrat Bold"/>
                <a:cs typeface="Montserrat Bold"/>
                <a:sym typeface="Montserrat Bold"/>
              </a:rPr>
              <a:t>We ask that you participate in the discussion!</a:t>
            </a:r>
          </a:p>
        </p:txBody>
      </p:sp>
      <p:grpSp>
        <p:nvGrpSpPr>
          <p:cNvPr id="17" name="Group 16">
            <a:extLst>
              <a:ext uri="{FF2B5EF4-FFF2-40B4-BE49-F238E27FC236}">
                <a16:creationId xmlns:a16="http://schemas.microsoft.com/office/drawing/2014/main" id="{F9D96813-3C5E-34B3-1D47-E42134BCBB68}"/>
              </a:ext>
            </a:extLst>
          </p:cNvPr>
          <p:cNvGrpSpPr/>
          <p:nvPr/>
        </p:nvGrpSpPr>
        <p:grpSpPr>
          <a:xfrm>
            <a:off x="16763915" y="8980923"/>
            <a:ext cx="1524085" cy="1107203"/>
            <a:chOff x="61504" y="6066665"/>
            <a:chExt cx="1025852" cy="758950"/>
          </a:xfrm>
        </p:grpSpPr>
        <p:sp>
          <p:nvSpPr>
            <p:cNvPr id="18" name="Oval 17">
              <a:extLst>
                <a:ext uri="{FF2B5EF4-FFF2-40B4-BE49-F238E27FC236}">
                  <a16:creationId xmlns:a16="http://schemas.microsoft.com/office/drawing/2014/main" id="{6FDF80DF-31DB-C345-D331-845A31EB4B8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yellow x on a black background&#10;&#10;AI-generated content may be incorrect.">
              <a:extLst>
                <a:ext uri="{FF2B5EF4-FFF2-40B4-BE49-F238E27FC236}">
                  <a16:creationId xmlns:a16="http://schemas.microsoft.com/office/drawing/2014/main" id="{0E216B5A-0AA7-7768-CA1B-BC6CD3E5E526}"/>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5259" y="153055"/>
            <a:ext cx="11992930"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26823"/>
            <a:ext cx="18287965" cy="45818"/>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MANLIFT</a:t>
            </a:r>
          </a:p>
        </p:txBody>
      </p:sp>
      <p:sp>
        <p:nvSpPr>
          <p:cNvPr id="8" name="object 2">
            <a:extLst>
              <a:ext uri="{FF2B5EF4-FFF2-40B4-BE49-F238E27FC236}">
                <a16:creationId xmlns:a16="http://schemas.microsoft.com/office/drawing/2014/main" id="{458A69A1-D881-E750-E4B2-CCC81BED23F8}"/>
              </a:ext>
            </a:extLst>
          </p:cNvPr>
          <p:cNvSpPr txBox="1"/>
          <p:nvPr/>
        </p:nvSpPr>
        <p:spPr>
          <a:xfrm>
            <a:off x="1709836" y="8005107"/>
            <a:ext cx="11831562" cy="307777"/>
          </a:xfrm>
          <a:prstGeom prst="rect">
            <a:avLst/>
          </a:prstGeom>
        </p:spPr>
        <p:txBody>
          <a:bodyPr vert="horz" wrap="square" lIns="0" tIns="0" rIns="0" bIns="0" rtlCol="0">
            <a:spAutoFit/>
          </a:bodyPr>
          <a:lstStyle/>
          <a:p>
            <a:pPr>
              <a:lnSpc>
                <a:spcPts val="2430"/>
              </a:lnSpc>
            </a:pPr>
            <a:r>
              <a:rPr sz="2200" b="1" spc="-5" dirty="0">
                <a:solidFill>
                  <a:srgbClr val="303030"/>
                </a:solidFill>
                <a:latin typeface="Arial"/>
                <a:cs typeface="Arial"/>
              </a:rPr>
              <a:t>VEHICLE </a:t>
            </a:r>
            <a:r>
              <a:rPr sz="2200" b="1" spc="-10" dirty="0">
                <a:solidFill>
                  <a:srgbClr val="303030"/>
                </a:solidFill>
                <a:latin typeface="Arial"/>
                <a:cs typeface="Arial"/>
              </a:rPr>
              <a:t>AND </a:t>
            </a:r>
            <a:r>
              <a:rPr sz="2200" b="1" spc="-5" dirty="0">
                <a:solidFill>
                  <a:srgbClr val="303030"/>
                </a:solidFill>
                <a:latin typeface="Arial"/>
                <a:cs typeface="Arial"/>
              </a:rPr>
              <a:t>MOBILE EQUIPEMENT</a:t>
            </a:r>
            <a:r>
              <a:rPr sz="2200" b="1" spc="-65" dirty="0">
                <a:solidFill>
                  <a:srgbClr val="303030"/>
                </a:solidFill>
                <a:latin typeface="Arial"/>
                <a:cs typeface="Arial"/>
              </a:rPr>
              <a:t> </a:t>
            </a:r>
            <a:r>
              <a:rPr sz="2200" b="1" spc="-5" dirty="0">
                <a:solidFill>
                  <a:srgbClr val="303030"/>
                </a:solidFill>
                <a:latin typeface="Arial"/>
                <a:cs typeface="Arial"/>
              </a:rPr>
              <a:t>SAFETY</a:t>
            </a:r>
            <a:endParaRPr sz="2200">
              <a:latin typeface="Arial"/>
              <a:cs typeface="Arial"/>
            </a:endParaRPr>
          </a:p>
        </p:txBody>
      </p:sp>
      <p:sp>
        <p:nvSpPr>
          <p:cNvPr id="9" name="object 3">
            <a:extLst>
              <a:ext uri="{FF2B5EF4-FFF2-40B4-BE49-F238E27FC236}">
                <a16:creationId xmlns:a16="http://schemas.microsoft.com/office/drawing/2014/main" id="{9741C1BE-E23B-030D-5377-29693619F976}"/>
              </a:ext>
            </a:extLst>
          </p:cNvPr>
          <p:cNvSpPr/>
          <p:nvPr/>
        </p:nvSpPr>
        <p:spPr>
          <a:xfrm>
            <a:off x="784476" y="1704586"/>
            <a:ext cx="16862080" cy="8080848"/>
          </a:xfrm>
          <a:prstGeom prst="rect">
            <a:avLst/>
          </a:prstGeom>
          <a:blipFill>
            <a:blip r:embed="rId3" cstate="print"/>
            <a:stretch>
              <a:fillRect/>
            </a:stretch>
          </a:blipFill>
        </p:spPr>
        <p:txBody>
          <a:bodyPr wrap="square" lIns="0" tIns="0" rIns="0" bIns="0" rtlCol="0"/>
          <a:lstStyle/>
          <a:p>
            <a:endParaRPr/>
          </a:p>
        </p:txBody>
      </p:sp>
      <p:sp>
        <p:nvSpPr>
          <p:cNvPr id="13" name="object 16">
            <a:extLst>
              <a:ext uri="{FF2B5EF4-FFF2-40B4-BE49-F238E27FC236}">
                <a16:creationId xmlns:a16="http://schemas.microsoft.com/office/drawing/2014/main" id="{82225C4A-35C4-654E-B461-1B7750B136F3}"/>
              </a:ext>
            </a:extLst>
          </p:cNvPr>
          <p:cNvSpPr txBox="1">
            <a:spLocks noGrp="1"/>
          </p:cNvSpPr>
          <p:nvPr>
            <p:ph type="sldNum" sz="quarter" idx="12"/>
          </p:nvPr>
        </p:nvSpPr>
        <p:spPr>
          <a:xfrm>
            <a:off x="8544999" y="9397684"/>
            <a:ext cx="795639" cy="18659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pc="-5" dirty="0"/>
              <a:t>20</a:t>
            </a:fld>
            <a:endParaRPr spc="-5" dirty="0"/>
          </a:p>
        </p:txBody>
      </p:sp>
      <p:sp>
        <p:nvSpPr>
          <p:cNvPr id="15" name="object 5">
            <a:extLst>
              <a:ext uri="{FF2B5EF4-FFF2-40B4-BE49-F238E27FC236}">
                <a16:creationId xmlns:a16="http://schemas.microsoft.com/office/drawing/2014/main" id="{4B7E03EE-F253-7E00-D2B9-D9D0406B8250}"/>
              </a:ext>
            </a:extLst>
          </p:cNvPr>
          <p:cNvSpPr/>
          <p:nvPr/>
        </p:nvSpPr>
        <p:spPr>
          <a:xfrm>
            <a:off x="1851149" y="2193861"/>
            <a:ext cx="14007550" cy="7314235"/>
          </a:xfrm>
          <a:prstGeom prst="rect">
            <a:avLst/>
          </a:prstGeom>
          <a:blipFill>
            <a:blip r:embed="rId4" cstate="print"/>
            <a:stretch>
              <a:fillRect/>
            </a:stretch>
          </a:blipFill>
        </p:spPr>
        <p:txBody>
          <a:bodyPr wrap="square" lIns="0" tIns="0" rIns="0" bIns="0" rtlCol="0"/>
          <a:lstStyle/>
          <a:p>
            <a:endParaRPr dirty="0"/>
          </a:p>
        </p:txBody>
      </p:sp>
      <p:sp>
        <p:nvSpPr>
          <p:cNvPr id="16" name="object 6">
            <a:extLst>
              <a:ext uri="{FF2B5EF4-FFF2-40B4-BE49-F238E27FC236}">
                <a16:creationId xmlns:a16="http://schemas.microsoft.com/office/drawing/2014/main" id="{59DC106E-D1EC-5E5D-A4E4-43FB2B26D1A9}"/>
              </a:ext>
            </a:extLst>
          </p:cNvPr>
          <p:cNvSpPr txBox="1"/>
          <p:nvPr/>
        </p:nvSpPr>
        <p:spPr>
          <a:xfrm>
            <a:off x="2186931" y="2453466"/>
            <a:ext cx="5228468" cy="319959"/>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10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15"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p:txBody>
      </p:sp>
      <p:sp>
        <p:nvSpPr>
          <p:cNvPr id="17" name="object 9">
            <a:extLst>
              <a:ext uri="{FF2B5EF4-FFF2-40B4-BE49-F238E27FC236}">
                <a16:creationId xmlns:a16="http://schemas.microsoft.com/office/drawing/2014/main" id="{53CD66B6-4E1F-3B87-D5FE-4D0FCE2DFE62}"/>
              </a:ext>
            </a:extLst>
          </p:cNvPr>
          <p:cNvSpPr/>
          <p:nvPr/>
        </p:nvSpPr>
        <p:spPr>
          <a:xfrm>
            <a:off x="4885899" y="2773426"/>
            <a:ext cx="7641303" cy="5231682"/>
          </a:xfrm>
          <a:custGeom>
            <a:avLst/>
            <a:gdLst/>
            <a:ahLst/>
            <a:cxnLst/>
            <a:rect l="l" t="t" r="r" b="b"/>
            <a:pathLst>
              <a:path w="3714750" h="3592829">
                <a:moveTo>
                  <a:pt x="0" y="3592741"/>
                </a:moveTo>
                <a:lnTo>
                  <a:pt x="3714750" y="0"/>
                </a:lnTo>
              </a:path>
            </a:pathLst>
          </a:custGeom>
          <a:ln w="57150">
            <a:solidFill>
              <a:srgbClr val="0000FF"/>
            </a:solidFill>
          </a:ln>
        </p:spPr>
        <p:txBody>
          <a:bodyPr wrap="square" lIns="0" tIns="0" rIns="0" bIns="0" rtlCol="0"/>
          <a:lstStyle/>
          <a:p>
            <a:endParaRPr/>
          </a:p>
        </p:txBody>
      </p:sp>
      <p:sp>
        <p:nvSpPr>
          <p:cNvPr id="18" name="object 10">
            <a:extLst>
              <a:ext uri="{FF2B5EF4-FFF2-40B4-BE49-F238E27FC236}">
                <a16:creationId xmlns:a16="http://schemas.microsoft.com/office/drawing/2014/main" id="{703274B1-CC82-0262-1DCA-05D66B827D91}"/>
              </a:ext>
            </a:extLst>
          </p:cNvPr>
          <p:cNvSpPr/>
          <p:nvPr/>
        </p:nvSpPr>
        <p:spPr>
          <a:xfrm>
            <a:off x="4722125" y="8024455"/>
            <a:ext cx="163774" cy="1049491"/>
          </a:xfrm>
          <a:custGeom>
            <a:avLst/>
            <a:gdLst/>
            <a:ahLst/>
            <a:cxnLst/>
            <a:rect l="l" t="t" r="r" b="b"/>
            <a:pathLst>
              <a:path w="104775" h="700404">
                <a:moveTo>
                  <a:pt x="104559" y="0"/>
                </a:moveTo>
                <a:lnTo>
                  <a:pt x="0" y="700252"/>
                </a:lnTo>
              </a:path>
            </a:pathLst>
          </a:custGeom>
          <a:ln w="57150">
            <a:solidFill>
              <a:srgbClr val="0000FF"/>
            </a:solidFill>
          </a:ln>
        </p:spPr>
        <p:txBody>
          <a:bodyPr wrap="square" lIns="0" tIns="0" rIns="0" bIns="0" rtlCol="0"/>
          <a:lstStyle/>
          <a:p>
            <a:endParaRPr/>
          </a:p>
        </p:txBody>
      </p:sp>
      <p:sp>
        <p:nvSpPr>
          <p:cNvPr id="19" name="object 11">
            <a:extLst>
              <a:ext uri="{FF2B5EF4-FFF2-40B4-BE49-F238E27FC236}">
                <a16:creationId xmlns:a16="http://schemas.microsoft.com/office/drawing/2014/main" id="{FCB3F3A6-22C4-9C60-0119-EF836D1A41DF}"/>
              </a:ext>
            </a:extLst>
          </p:cNvPr>
          <p:cNvSpPr/>
          <p:nvPr/>
        </p:nvSpPr>
        <p:spPr>
          <a:xfrm>
            <a:off x="4588835" y="8900117"/>
            <a:ext cx="327467" cy="446928"/>
          </a:xfrm>
          <a:custGeom>
            <a:avLst/>
            <a:gdLst/>
            <a:ahLst/>
            <a:cxnLst/>
            <a:rect l="l" t="t" r="r" b="b"/>
            <a:pathLst>
              <a:path w="170180" h="295275">
                <a:moveTo>
                  <a:pt x="0" y="0"/>
                </a:moveTo>
                <a:lnTo>
                  <a:pt x="42595" y="295274"/>
                </a:lnTo>
                <a:lnTo>
                  <a:pt x="122351" y="125704"/>
                </a:lnTo>
                <a:lnTo>
                  <a:pt x="67906" y="125704"/>
                </a:lnTo>
                <a:lnTo>
                  <a:pt x="0" y="0"/>
                </a:lnTo>
                <a:close/>
              </a:path>
              <a:path w="170180" h="295275">
                <a:moveTo>
                  <a:pt x="169570" y="25311"/>
                </a:moveTo>
                <a:lnTo>
                  <a:pt x="67906" y="125704"/>
                </a:lnTo>
                <a:lnTo>
                  <a:pt x="122351" y="125704"/>
                </a:lnTo>
                <a:lnTo>
                  <a:pt x="169570" y="25311"/>
                </a:lnTo>
                <a:close/>
              </a:path>
            </a:pathLst>
          </a:custGeom>
          <a:solidFill>
            <a:srgbClr val="0000FF"/>
          </a:solidFill>
        </p:spPr>
        <p:txBody>
          <a:bodyPr wrap="square" lIns="0" tIns="0" rIns="0" bIns="0" rtlCol="0"/>
          <a:lstStyle/>
          <a:p>
            <a:endParaRPr/>
          </a:p>
        </p:txBody>
      </p:sp>
      <p:sp>
        <p:nvSpPr>
          <p:cNvPr id="20" name="object 12">
            <a:extLst>
              <a:ext uri="{FF2B5EF4-FFF2-40B4-BE49-F238E27FC236}">
                <a16:creationId xmlns:a16="http://schemas.microsoft.com/office/drawing/2014/main" id="{5A692F42-C4AD-9965-72F8-B09E0F16A5BE}"/>
              </a:ext>
            </a:extLst>
          </p:cNvPr>
          <p:cNvSpPr txBox="1"/>
          <p:nvPr/>
        </p:nvSpPr>
        <p:spPr>
          <a:xfrm>
            <a:off x="7734799" y="5202638"/>
            <a:ext cx="3570363" cy="1256113"/>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34’</a:t>
            </a:r>
            <a:r>
              <a:rPr sz="2000" b="1" spc="-80" dirty="0">
                <a:solidFill>
                  <a:srgbClr val="303030"/>
                </a:solidFill>
                <a:latin typeface="Arial"/>
                <a:cs typeface="Arial"/>
              </a:rPr>
              <a:t> </a:t>
            </a:r>
            <a:r>
              <a:rPr sz="2000" b="1" spc="-5" dirty="0">
                <a:solidFill>
                  <a:srgbClr val="303030"/>
                </a:solidFill>
                <a:latin typeface="Arial"/>
                <a:cs typeface="Arial"/>
              </a:rPr>
              <a:t>0”</a:t>
            </a:r>
            <a:endParaRPr lang="en-US" sz="2000" b="1" spc="-5" dirty="0">
              <a:solidFill>
                <a:srgbClr val="303030"/>
              </a:solidFill>
              <a:latin typeface="Arial"/>
              <a:cs typeface="Arial"/>
            </a:endParaRPr>
          </a:p>
          <a:p>
            <a:pPr marL="12700">
              <a:lnSpc>
                <a:spcPct val="100000"/>
              </a:lnSpc>
              <a:spcBef>
                <a:spcPts val="95"/>
              </a:spcBef>
            </a:pPr>
            <a:endParaRPr sz="2000" dirty="0">
              <a:latin typeface="Arial"/>
              <a:cs typeface="Arial"/>
            </a:endParaRPr>
          </a:p>
          <a:p>
            <a:pPr>
              <a:lnSpc>
                <a:spcPct val="100000"/>
              </a:lnSpc>
              <a:spcBef>
                <a:spcPts val="20"/>
              </a:spcBef>
            </a:pPr>
            <a:endParaRPr sz="2000" dirty="0">
              <a:latin typeface="Arial"/>
              <a:cs typeface="Arial"/>
            </a:endParaRPr>
          </a:p>
          <a:p>
            <a:pPr marR="5080" algn="r">
              <a:lnSpc>
                <a:spcPct val="100000"/>
              </a:lnSpc>
            </a:pPr>
            <a:r>
              <a:rPr sz="2000" b="1" spc="-5" dirty="0">
                <a:solidFill>
                  <a:srgbClr val="303030"/>
                </a:solidFill>
                <a:latin typeface="Arial"/>
                <a:cs typeface="Arial"/>
              </a:rPr>
              <a:t>36’</a:t>
            </a:r>
            <a:r>
              <a:rPr sz="2000" b="1" spc="-170" dirty="0">
                <a:solidFill>
                  <a:srgbClr val="303030"/>
                </a:solidFill>
                <a:latin typeface="Arial"/>
                <a:cs typeface="Arial"/>
              </a:rPr>
              <a:t> </a:t>
            </a:r>
            <a:r>
              <a:rPr sz="2000" b="1" spc="-5" dirty="0">
                <a:solidFill>
                  <a:srgbClr val="303030"/>
                </a:solidFill>
                <a:latin typeface="Arial"/>
                <a:cs typeface="Arial"/>
              </a:rPr>
              <a:t>4”</a:t>
            </a:r>
            <a:endParaRPr sz="2000" dirty="0">
              <a:latin typeface="Arial"/>
              <a:cs typeface="Arial"/>
            </a:endParaRPr>
          </a:p>
        </p:txBody>
      </p:sp>
      <p:sp>
        <p:nvSpPr>
          <p:cNvPr id="21" name="object 13">
            <a:extLst>
              <a:ext uri="{FF2B5EF4-FFF2-40B4-BE49-F238E27FC236}">
                <a16:creationId xmlns:a16="http://schemas.microsoft.com/office/drawing/2014/main" id="{E934B66D-AD48-DFB4-2815-3CF6B5475124}"/>
              </a:ext>
            </a:extLst>
          </p:cNvPr>
          <p:cNvSpPr txBox="1"/>
          <p:nvPr/>
        </p:nvSpPr>
        <p:spPr>
          <a:xfrm>
            <a:off x="8854924" y="8264712"/>
            <a:ext cx="894424"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68’</a:t>
            </a:r>
            <a:r>
              <a:rPr sz="2000" b="1" spc="-145" dirty="0">
                <a:solidFill>
                  <a:srgbClr val="303030"/>
                </a:solidFill>
                <a:latin typeface="Arial"/>
                <a:cs typeface="Arial"/>
              </a:rPr>
              <a:t> </a:t>
            </a:r>
            <a:r>
              <a:rPr sz="2000" b="1" spc="-5" dirty="0">
                <a:solidFill>
                  <a:srgbClr val="303030"/>
                </a:solidFill>
                <a:latin typeface="Arial"/>
                <a:cs typeface="Arial"/>
              </a:rPr>
              <a:t>0”</a:t>
            </a:r>
            <a:endParaRPr sz="2000" dirty="0">
              <a:latin typeface="Arial"/>
              <a:cs typeface="Arial"/>
            </a:endParaRPr>
          </a:p>
        </p:txBody>
      </p:sp>
      <p:sp>
        <p:nvSpPr>
          <p:cNvPr id="22" name="object 14">
            <a:extLst>
              <a:ext uri="{FF2B5EF4-FFF2-40B4-BE49-F238E27FC236}">
                <a16:creationId xmlns:a16="http://schemas.microsoft.com/office/drawing/2014/main" id="{EBCFE232-99F7-AD74-7917-CD8753454F16}"/>
              </a:ext>
            </a:extLst>
          </p:cNvPr>
          <p:cNvSpPr txBox="1"/>
          <p:nvPr/>
        </p:nvSpPr>
        <p:spPr>
          <a:xfrm>
            <a:off x="4438687" y="9475148"/>
            <a:ext cx="894424"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95’</a:t>
            </a:r>
            <a:r>
              <a:rPr sz="2000" b="1" spc="-145" dirty="0">
                <a:solidFill>
                  <a:srgbClr val="303030"/>
                </a:solidFill>
                <a:latin typeface="Arial"/>
                <a:cs typeface="Arial"/>
              </a:rPr>
              <a:t> </a:t>
            </a:r>
            <a:r>
              <a:rPr sz="2000" b="1" spc="-5" dirty="0">
                <a:solidFill>
                  <a:srgbClr val="303030"/>
                </a:solidFill>
                <a:latin typeface="Arial"/>
                <a:cs typeface="Arial"/>
              </a:rPr>
              <a:t>0”</a:t>
            </a:r>
            <a:endParaRPr sz="2000" dirty="0">
              <a:latin typeface="Arial"/>
              <a:cs typeface="Arial"/>
            </a:endParaRPr>
          </a:p>
        </p:txBody>
      </p:sp>
      <p:cxnSp>
        <p:nvCxnSpPr>
          <p:cNvPr id="23" name="Straight Arrow Connector 22">
            <a:extLst>
              <a:ext uri="{FF2B5EF4-FFF2-40B4-BE49-F238E27FC236}">
                <a16:creationId xmlns:a16="http://schemas.microsoft.com/office/drawing/2014/main" id="{2B13643E-3A72-8734-DA2C-C815B14ACE81}"/>
              </a:ext>
            </a:extLst>
          </p:cNvPr>
          <p:cNvCxnSpPr>
            <a:cxnSpLocks/>
          </p:cNvCxnSpPr>
          <p:nvPr/>
        </p:nvCxnSpPr>
        <p:spPr>
          <a:xfrm>
            <a:off x="6441702" y="2613445"/>
            <a:ext cx="5650214"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10" name="Group 9">
            <a:extLst>
              <a:ext uri="{FF2B5EF4-FFF2-40B4-BE49-F238E27FC236}">
                <a16:creationId xmlns:a16="http://schemas.microsoft.com/office/drawing/2014/main" id="{5964451E-2478-9A5E-FC8F-9870D2D470B2}"/>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6604CA87-6BE8-79AA-7912-8F37BB465F1B}"/>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7CB73A19-9184-8659-7226-9B97CA31CA0E}"/>
                </a:ext>
              </a:extLst>
            </p:cNvPr>
            <p:cNvPicPr>
              <a:picLocks noChangeAspect="1"/>
            </p:cNvPicPr>
            <p:nvPr/>
          </p:nvPicPr>
          <p:blipFill>
            <a:blip r:embed="rId5"/>
            <a:stretch>
              <a:fillRect/>
            </a:stretch>
          </p:blipFill>
          <p:spPr>
            <a:xfrm>
              <a:off x="61504" y="6190487"/>
              <a:ext cx="1025852" cy="513207"/>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2006" y="153055"/>
            <a:ext cx="12686183"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grpSp>
        <p:nvGrpSpPr>
          <p:cNvPr id="10" name="Group 9">
            <a:extLst>
              <a:ext uri="{FF2B5EF4-FFF2-40B4-BE49-F238E27FC236}">
                <a16:creationId xmlns:a16="http://schemas.microsoft.com/office/drawing/2014/main" id="{F7B24976-308F-FA2E-8CB6-D3490D20B7D4}"/>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F3CFA0E6-1E59-7D21-E562-FE4DBEB30BF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A5709B7F-BBF8-9E72-248C-683DE1614AC2}"/>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3" name="TextBox 5">
            <a:extLst>
              <a:ext uri="{FF2B5EF4-FFF2-40B4-BE49-F238E27FC236}">
                <a16:creationId xmlns:a16="http://schemas.microsoft.com/office/drawing/2014/main" id="{2450E3D8-082E-3241-58D5-F8B1EC679A1A}"/>
              </a:ext>
            </a:extLst>
          </p:cNvPr>
          <p:cNvSpPr txBox="1"/>
          <p:nvPr/>
        </p:nvSpPr>
        <p:spPr>
          <a:xfrm>
            <a:off x="2511188" y="249306"/>
            <a:ext cx="12440707"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BACKHOE</a:t>
            </a:r>
          </a:p>
        </p:txBody>
      </p:sp>
      <p:sp>
        <p:nvSpPr>
          <p:cNvPr id="8" name="object 23">
            <a:extLst>
              <a:ext uri="{FF2B5EF4-FFF2-40B4-BE49-F238E27FC236}">
                <a16:creationId xmlns:a16="http://schemas.microsoft.com/office/drawing/2014/main" id="{3BEBA5F3-BB1E-8F44-5CC5-87788EE4B394}"/>
              </a:ext>
            </a:extLst>
          </p:cNvPr>
          <p:cNvSpPr/>
          <p:nvPr/>
        </p:nvSpPr>
        <p:spPr>
          <a:xfrm>
            <a:off x="389189" y="1575697"/>
            <a:ext cx="1626671" cy="499110"/>
          </a:xfrm>
          <a:prstGeom prst="rect">
            <a:avLst/>
          </a:prstGeom>
          <a:blipFill>
            <a:blip r:embed="rId3" cstate="print"/>
            <a:stretch>
              <a:fillRect/>
            </a:stretch>
          </a:blipFill>
        </p:spPr>
        <p:txBody>
          <a:bodyPr wrap="square" lIns="0" tIns="0" rIns="0" bIns="0" rtlCol="0"/>
          <a:lstStyle/>
          <a:p>
            <a:endParaRPr/>
          </a:p>
        </p:txBody>
      </p:sp>
      <p:sp>
        <p:nvSpPr>
          <p:cNvPr id="9" name="object 2">
            <a:extLst>
              <a:ext uri="{FF2B5EF4-FFF2-40B4-BE49-F238E27FC236}">
                <a16:creationId xmlns:a16="http://schemas.microsoft.com/office/drawing/2014/main" id="{DBC785DB-C9CB-22AD-4839-BDFFCCE2D93C}"/>
              </a:ext>
            </a:extLst>
          </p:cNvPr>
          <p:cNvSpPr txBox="1"/>
          <p:nvPr/>
        </p:nvSpPr>
        <p:spPr>
          <a:xfrm>
            <a:off x="2176359" y="6016324"/>
            <a:ext cx="10634938" cy="311785"/>
          </a:xfrm>
          <a:prstGeom prst="rect">
            <a:avLst/>
          </a:prstGeom>
        </p:spPr>
        <p:txBody>
          <a:bodyPr vert="horz" wrap="square" lIns="0" tIns="0" rIns="0" bIns="0" rtlCol="0">
            <a:spAutoFit/>
          </a:bodyPr>
          <a:lstStyle/>
          <a:p>
            <a:pPr>
              <a:lnSpc>
                <a:spcPts val="2430"/>
              </a:lnSpc>
            </a:pPr>
            <a:r>
              <a:rPr sz="2200" b="1" spc="-5" dirty="0">
                <a:solidFill>
                  <a:srgbClr val="303030"/>
                </a:solidFill>
                <a:latin typeface="Arial"/>
                <a:cs typeface="Arial"/>
              </a:rPr>
              <a:t>VEHICLE </a:t>
            </a:r>
            <a:r>
              <a:rPr sz="2200" b="1" spc="-10" dirty="0">
                <a:solidFill>
                  <a:srgbClr val="303030"/>
                </a:solidFill>
                <a:latin typeface="Arial"/>
                <a:cs typeface="Arial"/>
              </a:rPr>
              <a:t>AND </a:t>
            </a:r>
            <a:r>
              <a:rPr sz="2200" b="1" spc="-5" dirty="0">
                <a:solidFill>
                  <a:srgbClr val="303030"/>
                </a:solidFill>
                <a:latin typeface="Arial"/>
                <a:cs typeface="Arial"/>
              </a:rPr>
              <a:t>MOBILE EQUIPEMENT</a:t>
            </a:r>
            <a:r>
              <a:rPr sz="2200" b="1" spc="-65" dirty="0">
                <a:solidFill>
                  <a:srgbClr val="303030"/>
                </a:solidFill>
                <a:latin typeface="Arial"/>
                <a:cs typeface="Arial"/>
              </a:rPr>
              <a:t> </a:t>
            </a:r>
            <a:r>
              <a:rPr sz="2200" b="1" spc="-5" dirty="0">
                <a:solidFill>
                  <a:srgbClr val="303030"/>
                </a:solidFill>
                <a:latin typeface="Arial"/>
                <a:cs typeface="Arial"/>
              </a:rPr>
              <a:t>SAFETY</a:t>
            </a:r>
            <a:endParaRPr sz="2200">
              <a:latin typeface="Arial"/>
              <a:cs typeface="Arial"/>
            </a:endParaRPr>
          </a:p>
        </p:txBody>
      </p:sp>
      <p:sp>
        <p:nvSpPr>
          <p:cNvPr id="14" name="object 3">
            <a:extLst>
              <a:ext uri="{FF2B5EF4-FFF2-40B4-BE49-F238E27FC236}">
                <a16:creationId xmlns:a16="http://schemas.microsoft.com/office/drawing/2014/main" id="{194E0875-F6B5-E2DA-B2AD-B08C889B6FAC}"/>
              </a:ext>
            </a:extLst>
          </p:cNvPr>
          <p:cNvSpPr/>
          <p:nvPr/>
        </p:nvSpPr>
        <p:spPr>
          <a:xfrm>
            <a:off x="1542198" y="2297685"/>
            <a:ext cx="15156678" cy="7568547"/>
          </a:xfrm>
          <a:prstGeom prst="rect">
            <a:avLst/>
          </a:prstGeom>
          <a:blipFill>
            <a:blip r:embed="rId4" cstate="print"/>
            <a:stretch>
              <a:fillRect/>
            </a:stretch>
          </a:blipFill>
        </p:spPr>
        <p:txBody>
          <a:bodyPr wrap="square" lIns="0" tIns="0" rIns="0" bIns="0" rtlCol="0"/>
          <a:lstStyle/>
          <a:p>
            <a:endParaRPr/>
          </a:p>
        </p:txBody>
      </p:sp>
      <p:sp>
        <p:nvSpPr>
          <p:cNvPr id="15" name="object 24">
            <a:extLst>
              <a:ext uri="{FF2B5EF4-FFF2-40B4-BE49-F238E27FC236}">
                <a16:creationId xmlns:a16="http://schemas.microsoft.com/office/drawing/2014/main" id="{252E8789-2610-8FFD-583B-AD613048F462}"/>
              </a:ext>
            </a:extLst>
          </p:cNvPr>
          <p:cNvSpPr txBox="1">
            <a:spLocks noGrp="1"/>
          </p:cNvSpPr>
          <p:nvPr>
            <p:ph type="sldNum" sz="quarter" idx="12"/>
          </p:nvPr>
        </p:nvSpPr>
        <p:spPr>
          <a:xfrm>
            <a:off x="8372692" y="7342533"/>
            <a:ext cx="715169" cy="18659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pc="-5" dirty="0"/>
              <a:t>21</a:t>
            </a:fld>
            <a:endParaRPr spc="-5" dirty="0"/>
          </a:p>
        </p:txBody>
      </p:sp>
      <p:sp>
        <p:nvSpPr>
          <p:cNvPr id="16" name="object 5">
            <a:extLst>
              <a:ext uri="{FF2B5EF4-FFF2-40B4-BE49-F238E27FC236}">
                <a16:creationId xmlns:a16="http://schemas.microsoft.com/office/drawing/2014/main" id="{82BC7FEE-E37F-3B00-E089-D89C68AB635D}"/>
              </a:ext>
            </a:extLst>
          </p:cNvPr>
          <p:cNvSpPr/>
          <p:nvPr/>
        </p:nvSpPr>
        <p:spPr>
          <a:xfrm>
            <a:off x="3084451" y="2474225"/>
            <a:ext cx="11894795" cy="7215466"/>
          </a:xfrm>
          <a:prstGeom prst="rect">
            <a:avLst/>
          </a:prstGeom>
          <a:blipFill>
            <a:blip r:embed="rId5" cstate="print"/>
            <a:stretch>
              <a:fillRect/>
            </a:stretch>
          </a:blipFill>
        </p:spPr>
        <p:txBody>
          <a:bodyPr wrap="square" lIns="0" tIns="0" rIns="0" bIns="0" rtlCol="0"/>
          <a:lstStyle/>
          <a:p>
            <a:endParaRPr/>
          </a:p>
        </p:txBody>
      </p:sp>
      <p:sp>
        <p:nvSpPr>
          <p:cNvPr id="17" name="object 6">
            <a:extLst>
              <a:ext uri="{FF2B5EF4-FFF2-40B4-BE49-F238E27FC236}">
                <a16:creationId xmlns:a16="http://schemas.microsoft.com/office/drawing/2014/main" id="{60FECD56-9FEE-138B-7F81-ADC85149400A}"/>
              </a:ext>
            </a:extLst>
          </p:cNvPr>
          <p:cNvSpPr/>
          <p:nvPr/>
        </p:nvSpPr>
        <p:spPr>
          <a:xfrm>
            <a:off x="8293905" y="2992911"/>
            <a:ext cx="2942698" cy="1707055"/>
          </a:xfrm>
          <a:custGeom>
            <a:avLst/>
            <a:gdLst/>
            <a:ahLst/>
            <a:cxnLst/>
            <a:rect l="l" t="t" r="r" b="b"/>
            <a:pathLst>
              <a:path w="1527175" h="963930">
                <a:moveTo>
                  <a:pt x="0" y="0"/>
                </a:moveTo>
                <a:lnTo>
                  <a:pt x="1527048" y="963472"/>
                </a:lnTo>
              </a:path>
            </a:pathLst>
          </a:custGeom>
          <a:ln w="57150">
            <a:solidFill>
              <a:srgbClr val="0000FF"/>
            </a:solidFill>
          </a:ln>
        </p:spPr>
        <p:txBody>
          <a:bodyPr wrap="square" lIns="0" tIns="0" rIns="0" bIns="0" rtlCol="0"/>
          <a:lstStyle/>
          <a:p>
            <a:endParaRPr/>
          </a:p>
        </p:txBody>
      </p:sp>
      <p:sp>
        <p:nvSpPr>
          <p:cNvPr id="18" name="object 7">
            <a:extLst>
              <a:ext uri="{FF2B5EF4-FFF2-40B4-BE49-F238E27FC236}">
                <a16:creationId xmlns:a16="http://schemas.microsoft.com/office/drawing/2014/main" id="{D307DA8D-5FA4-800B-5B10-731515398C3E}"/>
              </a:ext>
            </a:extLst>
          </p:cNvPr>
          <p:cNvSpPr/>
          <p:nvPr/>
        </p:nvSpPr>
        <p:spPr>
          <a:xfrm>
            <a:off x="6446956" y="3435156"/>
            <a:ext cx="2676582" cy="2096570"/>
          </a:xfrm>
          <a:custGeom>
            <a:avLst/>
            <a:gdLst/>
            <a:ahLst/>
            <a:cxnLst/>
            <a:rect l="l" t="t" r="r" b="b"/>
            <a:pathLst>
              <a:path w="1547495" h="1478914">
                <a:moveTo>
                  <a:pt x="0" y="1478826"/>
                </a:moveTo>
                <a:lnTo>
                  <a:pt x="1547253" y="0"/>
                </a:lnTo>
              </a:path>
            </a:pathLst>
          </a:custGeom>
          <a:ln w="57150">
            <a:solidFill>
              <a:srgbClr val="0000FF"/>
            </a:solidFill>
          </a:ln>
        </p:spPr>
        <p:txBody>
          <a:bodyPr wrap="square" lIns="0" tIns="0" rIns="0" bIns="0" rtlCol="0"/>
          <a:lstStyle/>
          <a:p>
            <a:endParaRPr/>
          </a:p>
        </p:txBody>
      </p:sp>
      <p:sp>
        <p:nvSpPr>
          <p:cNvPr id="19" name="object 8">
            <a:extLst>
              <a:ext uri="{FF2B5EF4-FFF2-40B4-BE49-F238E27FC236}">
                <a16:creationId xmlns:a16="http://schemas.microsoft.com/office/drawing/2014/main" id="{999D2003-4DD7-A96B-D283-6C1A525172D2}"/>
              </a:ext>
            </a:extLst>
          </p:cNvPr>
          <p:cNvSpPr/>
          <p:nvPr/>
        </p:nvSpPr>
        <p:spPr>
          <a:xfrm>
            <a:off x="6501548" y="3005683"/>
            <a:ext cx="1824389" cy="2096570"/>
          </a:xfrm>
          <a:custGeom>
            <a:avLst/>
            <a:gdLst/>
            <a:ahLst/>
            <a:cxnLst/>
            <a:rect l="l" t="t" r="r" b="b"/>
            <a:pathLst>
              <a:path w="779779" h="1219835">
                <a:moveTo>
                  <a:pt x="779437" y="0"/>
                </a:moveTo>
                <a:lnTo>
                  <a:pt x="0" y="1219530"/>
                </a:lnTo>
              </a:path>
            </a:pathLst>
          </a:custGeom>
          <a:ln w="57150">
            <a:solidFill>
              <a:srgbClr val="0000FF"/>
            </a:solidFill>
          </a:ln>
        </p:spPr>
        <p:txBody>
          <a:bodyPr wrap="square" lIns="0" tIns="0" rIns="0" bIns="0" rtlCol="0"/>
          <a:lstStyle/>
          <a:p>
            <a:endParaRPr/>
          </a:p>
        </p:txBody>
      </p:sp>
      <p:sp>
        <p:nvSpPr>
          <p:cNvPr id="20" name="object 9">
            <a:extLst>
              <a:ext uri="{FF2B5EF4-FFF2-40B4-BE49-F238E27FC236}">
                <a16:creationId xmlns:a16="http://schemas.microsoft.com/office/drawing/2014/main" id="{F66F784A-6665-3792-B9AC-DEF324F5B2A4}"/>
              </a:ext>
            </a:extLst>
          </p:cNvPr>
          <p:cNvSpPr/>
          <p:nvPr/>
        </p:nvSpPr>
        <p:spPr>
          <a:xfrm>
            <a:off x="6361022" y="4867088"/>
            <a:ext cx="392096" cy="406891"/>
          </a:xfrm>
          <a:custGeom>
            <a:avLst/>
            <a:gdLst/>
            <a:ahLst/>
            <a:cxnLst/>
            <a:rect l="l" t="t" r="r" b="b"/>
            <a:pathLst>
              <a:path w="226695" h="287020">
                <a:moveTo>
                  <a:pt x="81648" y="0"/>
                </a:moveTo>
                <a:lnTo>
                  <a:pt x="0" y="286931"/>
                </a:lnTo>
                <a:lnTo>
                  <a:pt x="167841" y="142468"/>
                </a:lnTo>
                <a:lnTo>
                  <a:pt x="92328" y="142468"/>
                </a:lnTo>
                <a:lnTo>
                  <a:pt x="81648" y="0"/>
                </a:lnTo>
                <a:close/>
              </a:path>
              <a:path w="226695" h="287020">
                <a:moveTo>
                  <a:pt x="226110" y="92316"/>
                </a:moveTo>
                <a:lnTo>
                  <a:pt x="92328" y="142468"/>
                </a:lnTo>
                <a:lnTo>
                  <a:pt x="167841" y="142468"/>
                </a:lnTo>
                <a:lnTo>
                  <a:pt x="226110" y="92316"/>
                </a:lnTo>
                <a:close/>
              </a:path>
            </a:pathLst>
          </a:custGeom>
          <a:solidFill>
            <a:srgbClr val="0000FF"/>
          </a:solidFill>
        </p:spPr>
        <p:txBody>
          <a:bodyPr wrap="square" lIns="0" tIns="0" rIns="0" bIns="0" rtlCol="0"/>
          <a:lstStyle/>
          <a:p>
            <a:endParaRPr/>
          </a:p>
        </p:txBody>
      </p:sp>
      <p:sp>
        <p:nvSpPr>
          <p:cNvPr id="21" name="object 10">
            <a:extLst>
              <a:ext uri="{FF2B5EF4-FFF2-40B4-BE49-F238E27FC236}">
                <a16:creationId xmlns:a16="http://schemas.microsoft.com/office/drawing/2014/main" id="{521672B2-8118-D328-DDA6-3C059F05ABC4}"/>
              </a:ext>
            </a:extLst>
          </p:cNvPr>
          <p:cNvSpPr/>
          <p:nvPr/>
        </p:nvSpPr>
        <p:spPr>
          <a:xfrm>
            <a:off x="11041039" y="4673363"/>
            <a:ext cx="195564" cy="2327938"/>
          </a:xfrm>
          <a:custGeom>
            <a:avLst/>
            <a:gdLst/>
            <a:ahLst/>
            <a:cxnLst/>
            <a:rect l="l" t="t" r="r" b="b"/>
            <a:pathLst>
              <a:path w="73025" h="1529079">
                <a:moveTo>
                  <a:pt x="72682" y="0"/>
                </a:moveTo>
                <a:lnTo>
                  <a:pt x="0" y="1528826"/>
                </a:lnTo>
              </a:path>
            </a:pathLst>
          </a:custGeom>
          <a:ln w="57150">
            <a:solidFill>
              <a:srgbClr val="0000FF"/>
            </a:solidFill>
          </a:ln>
        </p:spPr>
        <p:txBody>
          <a:bodyPr wrap="square" lIns="0" tIns="0" rIns="0" bIns="0" rtlCol="0"/>
          <a:lstStyle/>
          <a:p>
            <a:endParaRPr/>
          </a:p>
        </p:txBody>
      </p:sp>
      <p:sp>
        <p:nvSpPr>
          <p:cNvPr id="22" name="object 11">
            <a:extLst>
              <a:ext uri="{FF2B5EF4-FFF2-40B4-BE49-F238E27FC236}">
                <a16:creationId xmlns:a16="http://schemas.microsoft.com/office/drawing/2014/main" id="{BFFB8960-48B3-ECA5-BAEA-4D92A4AD36A2}"/>
              </a:ext>
            </a:extLst>
          </p:cNvPr>
          <p:cNvSpPr/>
          <p:nvPr/>
        </p:nvSpPr>
        <p:spPr>
          <a:xfrm>
            <a:off x="10899115" y="6842300"/>
            <a:ext cx="296544" cy="410492"/>
          </a:xfrm>
          <a:custGeom>
            <a:avLst/>
            <a:gdLst/>
            <a:ahLst/>
            <a:cxnLst/>
            <a:rect l="l" t="t" r="r" b="b"/>
            <a:pathLst>
              <a:path w="171450" h="289560">
                <a:moveTo>
                  <a:pt x="0" y="0"/>
                </a:moveTo>
                <a:lnTo>
                  <a:pt x="72072" y="289496"/>
                </a:lnTo>
                <a:lnTo>
                  <a:pt x="132436" y="118237"/>
                </a:lnTo>
                <a:lnTo>
                  <a:pt x="80200" y="118237"/>
                </a:lnTo>
                <a:lnTo>
                  <a:pt x="0" y="0"/>
                </a:lnTo>
                <a:close/>
              </a:path>
              <a:path w="171450" h="289560">
                <a:moveTo>
                  <a:pt x="171246" y="8128"/>
                </a:moveTo>
                <a:lnTo>
                  <a:pt x="80200" y="118237"/>
                </a:lnTo>
                <a:lnTo>
                  <a:pt x="132436" y="118237"/>
                </a:lnTo>
                <a:lnTo>
                  <a:pt x="171246" y="8128"/>
                </a:lnTo>
                <a:close/>
              </a:path>
            </a:pathLst>
          </a:custGeom>
          <a:solidFill>
            <a:srgbClr val="0000FF"/>
          </a:solidFill>
        </p:spPr>
        <p:txBody>
          <a:bodyPr wrap="square" lIns="0" tIns="0" rIns="0" bIns="0" rtlCol="0"/>
          <a:lstStyle/>
          <a:p>
            <a:endParaRPr/>
          </a:p>
        </p:txBody>
      </p:sp>
      <p:sp>
        <p:nvSpPr>
          <p:cNvPr id="23" name="object 12">
            <a:extLst>
              <a:ext uri="{FF2B5EF4-FFF2-40B4-BE49-F238E27FC236}">
                <a16:creationId xmlns:a16="http://schemas.microsoft.com/office/drawing/2014/main" id="{5031FBE0-BC46-F2BC-8A43-55EDBD4BEBD3}"/>
              </a:ext>
            </a:extLst>
          </p:cNvPr>
          <p:cNvSpPr/>
          <p:nvPr/>
        </p:nvSpPr>
        <p:spPr>
          <a:xfrm>
            <a:off x="5759883" y="5531726"/>
            <a:ext cx="680439" cy="2327938"/>
          </a:xfrm>
          <a:custGeom>
            <a:avLst/>
            <a:gdLst/>
            <a:ahLst/>
            <a:cxnLst/>
            <a:rect l="l" t="t" r="r" b="b"/>
            <a:pathLst>
              <a:path w="172085" h="1197610">
                <a:moveTo>
                  <a:pt x="171919" y="0"/>
                </a:moveTo>
                <a:lnTo>
                  <a:pt x="0" y="1197076"/>
                </a:lnTo>
              </a:path>
            </a:pathLst>
          </a:custGeom>
          <a:ln w="57150">
            <a:solidFill>
              <a:srgbClr val="0000FF"/>
            </a:solidFill>
          </a:ln>
        </p:spPr>
        <p:txBody>
          <a:bodyPr wrap="square" lIns="0" tIns="0" rIns="0" bIns="0" rtlCol="0"/>
          <a:lstStyle/>
          <a:p>
            <a:endParaRPr/>
          </a:p>
        </p:txBody>
      </p:sp>
      <p:sp>
        <p:nvSpPr>
          <p:cNvPr id="24" name="object 13">
            <a:extLst>
              <a:ext uri="{FF2B5EF4-FFF2-40B4-BE49-F238E27FC236}">
                <a16:creationId xmlns:a16="http://schemas.microsoft.com/office/drawing/2014/main" id="{42F9C132-51B8-6FE6-313D-305107A32568}"/>
              </a:ext>
            </a:extLst>
          </p:cNvPr>
          <p:cNvSpPr/>
          <p:nvPr/>
        </p:nvSpPr>
        <p:spPr>
          <a:xfrm>
            <a:off x="5653900" y="7671070"/>
            <a:ext cx="294347" cy="418594"/>
          </a:xfrm>
          <a:custGeom>
            <a:avLst/>
            <a:gdLst/>
            <a:ahLst/>
            <a:cxnLst/>
            <a:rect l="l" t="t" r="r" b="b"/>
            <a:pathLst>
              <a:path w="170179" h="295275">
                <a:moveTo>
                  <a:pt x="0" y="0"/>
                </a:moveTo>
                <a:lnTo>
                  <a:pt x="44246" y="295033"/>
                </a:lnTo>
                <a:lnTo>
                  <a:pt x="122906" y="125323"/>
                </a:lnTo>
                <a:lnTo>
                  <a:pt x="68605" y="125323"/>
                </a:lnTo>
                <a:lnTo>
                  <a:pt x="0" y="0"/>
                </a:lnTo>
                <a:close/>
              </a:path>
              <a:path w="170179" h="295275">
                <a:moveTo>
                  <a:pt x="169697" y="24371"/>
                </a:moveTo>
                <a:lnTo>
                  <a:pt x="68605" y="125323"/>
                </a:lnTo>
                <a:lnTo>
                  <a:pt x="122906" y="125323"/>
                </a:lnTo>
                <a:lnTo>
                  <a:pt x="169697" y="24371"/>
                </a:lnTo>
                <a:close/>
              </a:path>
            </a:pathLst>
          </a:custGeom>
          <a:solidFill>
            <a:srgbClr val="0000FF"/>
          </a:solidFill>
        </p:spPr>
        <p:txBody>
          <a:bodyPr wrap="square" lIns="0" tIns="0" rIns="0" bIns="0" rtlCol="0"/>
          <a:lstStyle/>
          <a:p>
            <a:endParaRPr/>
          </a:p>
        </p:txBody>
      </p:sp>
      <p:sp>
        <p:nvSpPr>
          <p:cNvPr id="25" name="object 18">
            <a:extLst>
              <a:ext uri="{FF2B5EF4-FFF2-40B4-BE49-F238E27FC236}">
                <a16:creationId xmlns:a16="http://schemas.microsoft.com/office/drawing/2014/main" id="{C63D5712-5AC1-1591-421C-5F54DD7CF9E6}"/>
              </a:ext>
            </a:extLst>
          </p:cNvPr>
          <p:cNvSpPr txBox="1"/>
          <p:nvPr/>
        </p:nvSpPr>
        <p:spPr>
          <a:xfrm>
            <a:off x="5827348" y="7937191"/>
            <a:ext cx="80396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18’</a:t>
            </a:r>
            <a:r>
              <a:rPr sz="2000" b="1" spc="-145" dirty="0">
                <a:solidFill>
                  <a:srgbClr val="303030"/>
                </a:solidFill>
                <a:latin typeface="Arial"/>
                <a:cs typeface="Arial"/>
              </a:rPr>
              <a:t> </a:t>
            </a:r>
            <a:r>
              <a:rPr sz="2000" b="1" spc="-5" dirty="0">
                <a:solidFill>
                  <a:srgbClr val="303030"/>
                </a:solidFill>
                <a:latin typeface="Arial"/>
                <a:cs typeface="Arial"/>
              </a:rPr>
              <a:t>5”</a:t>
            </a:r>
            <a:endParaRPr sz="2000" dirty="0">
              <a:latin typeface="Arial"/>
              <a:cs typeface="Arial"/>
            </a:endParaRPr>
          </a:p>
        </p:txBody>
      </p:sp>
      <p:sp>
        <p:nvSpPr>
          <p:cNvPr id="26" name="object 19">
            <a:extLst>
              <a:ext uri="{FF2B5EF4-FFF2-40B4-BE49-F238E27FC236}">
                <a16:creationId xmlns:a16="http://schemas.microsoft.com/office/drawing/2014/main" id="{33D99A0E-5688-FF4C-CDF4-E1698EADBD3A}"/>
              </a:ext>
            </a:extLst>
          </p:cNvPr>
          <p:cNvSpPr txBox="1"/>
          <p:nvPr/>
        </p:nvSpPr>
        <p:spPr>
          <a:xfrm>
            <a:off x="5584622" y="4841920"/>
            <a:ext cx="644708"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8’</a:t>
            </a:r>
            <a:r>
              <a:rPr sz="2000" b="1" spc="-140" dirty="0">
                <a:solidFill>
                  <a:srgbClr val="303030"/>
                </a:solidFill>
                <a:latin typeface="Arial"/>
                <a:cs typeface="Arial"/>
              </a:rPr>
              <a:t> </a:t>
            </a:r>
            <a:r>
              <a:rPr sz="2000" b="1" spc="-10" dirty="0">
                <a:solidFill>
                  <a:srgbClr val="303030"/>
                </a:solidFill>
                <a:latin typeface="Arial"/>
                <a:cs typeface="Arial"/>
              </a:rPr>
              <a:t>4”</a:t>
            </a:r>
            <a:endParaRPr sz="2000" dirty="0">
              <a:latin typeface="Arial"/>
              <a:cs typeface="Arial"/>
            </a:endParaRPr>
          </a:p>
        </p:txBody>
      </p:sp>
      <p:sp>
        <p:nvSpPr>
          <p:cNvPr id="27" name="object 20">
            <a:extLst>
              <a:ext uri="{FF2B5EF4-FFF2-40B4-BE49-F238E27FC236}">
                <a16:creationId xmlns:a16="http://schemas.microsoft.com/office/drawing/2014/main" id="{71CE5BCE-F2E1-67F9-5E3C-10A4AEA6B2BD}"/>
              </a:ext>
            </a:extLst>
          </p:cNvPr>
          <p:cNvSpPr txBox="1"/>
          <p:nvPr/>
        </p:nvSpPr>
        <p:spPr>
          <a:xfrm>
            <a:off x="11236603" y="7559684"/>
            <a:ext cx="644708"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7’</a:t>
            </a:r>
            <a:r>
              <a:rPr sz="2000" b="1" spc="-140" dirty="0">
                <a:solidFill>
                  <a:srgbClr val="303030"/>
                </a:solidFill>
                <a:latin typeface="Arial"/>
                <a:cs typeface="Arial"/>
              </a:rPr>
              <a:t> </a:t>
            </a:r>
            <a:r>
              <a:rPr sz="2000" b="1" spc="-10" dirty="0">
                <a:solidFill>
                  <a:srgbClr val="303030"/>
                </a:solidFill>
                <a:latin typeface="Arial"/>
                <a:cs typeface="Arial"/>
              </a:rPr>
              <a:t>7”</a:t>
            </a:r>
            <a:endParaRPr sz="2000" dirty="0">
              <a:latin typeface="Arial"/>
              <a:cs typeface="Arial"/>
            </a:endParaRPr>
          </a:p>
        </p:txBody>
      </p:sp>
      <p:sp>
        <p:nvSpPr>
          <p:cNvPr id="28" name="object 21">
            <a:extLst>
              <a:ext uri="{FF2B5EF4-FFF2-40B4-BE49-F238E27FC236}">
                <a16:creationId xmlns:a16="http://schemas.microsoft.com/office/drawing/2014/main" id="{2AE784E4-D3A0-4737-B895-ABCD569A7B93}"/>
              </a:ext>
            </a:extLst>
          </p:cNvPr>
          <p:cNvSpPr txBox="1"/>
          <p:nvPr/>
        </p:nvSpPr>
        <p:spPr>
          <a:xfrm>
            <a:off x="11889328" y="5198166"/>
            <a:ext cx="80396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29’</a:t>
            </a:r>
            <a:r>
              <a:rPr sz="2000" b="1" spc="-145" dirty="0">
                <a:solidFill>
                  <a:srgbClr val="303030"/>
                </a:solidFill>
                <a:latin typeface="Arial"/>
                <a:cs typeface="Arial"/>
              </a:rPr>
              <a:t> </a:t>
            </a:r>
            <a:r>
              <a:rPr sz="2000" b="1" spc="-5" dirty="0">
                <a:solidFill>
                  <a:srgbClr val="303030"/>
                </a:solidFill>
                <a:latin typeface="Arial"/>
                <a:cs typeface="Arial"/>
              </a:rPr>
              <a:t>1”</a:t>
            </a:r>
            <a:endParaRPr sz="2000" dirty="0">
              <a:latin typeface="Arial"/>
              <a:cs typeface="Arial"/>
            </a:endParaRPr>
          </a:p>
        </p:txBody>
      </p:sp>
      <p:sp>
        <p:nvSpPr>
          <p:cNvPr id="29" name="object 22">
            <a:extLst>
              <a:ext uri="{FF2B5EF4-FFF2-40B4-BE49-F238E27FC236}">
                <a16:creationId xmlns:a16="http://schemas.microsoft.com/office/drawing/2014/main" id="{3ED628FE-2473-4F16-9BF2-A36E7BC29226}"/>
              </a:ext>
            </a:extLst>
          </p:cNvPr>
          <p:cNvSpPr txBox="1"/>
          <p:nvPr/>
        </p:nvSpPr>
        <p:spPr>
          <a:xfrm>
            <a:off x="3329126" y="2653932"/>
            <a:ext cx="4541513" cy="319959"/>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7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04"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p:txBody>
      </p:sp>
      <p:cxnSp>
        <p:nvCxnSpPr>
          <p:cNvPr id="30" name="Straight Arrow Connector 29">
            <a:extLst>
              <a:ext uri="{FF2B5EF4-FFF2-40B4-BE49-F238E27FC236}">
                <a16:creationId xmlns:a16="http://schemas.microsoft.com/office/drawing/2014/main" id="{FC584FAA-5FA0-22FD-EA60-2A4AAD148B3F}"/>
              </a:ext>
            </a:extLst>
          </p:cNvPr>
          <p:cNvCxnSpPr>
            <a:cxnSpLocks/>
          </p:cNvCxnSpPr>
          <p:nvPr/>
        </p:nvCxnSpPr>
        <p:spPr>
          <a:xfrm>
            <a:off x="7316196" y="2973891"/>
            <a:ext cx="1692765" cy="147864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424C4-CF05-57E5-0FF3-CAC4500E8A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FABBC80-CAA1-DD66-78B5-0C0B6EEA25F3}"/>
              </a:ext>
            </a:extLst>
          </p:cNvPr>
          <p:cNvGrpSpPr/>
          <p:nvPr/>
        </p:nvGrpSpPr>
        <p:grpSpPr>
          <a:xfrm>
            <a:off x="5234996" y="124439"/>
            <a:ext cx="7465327" cy="1198840"/>
            <a:chOff x="0" y="0"/>
            <a:chExt cx="19146126" cy="1913890"/>
          </a:xfrm>
        </p:grpSpPr>
        <p:sp>
          <p:nvSpPr>
            <p:cNvPr id="3" name="Freeform 3">
              <a:extLst>
                <a:ext uri="{FF2B5EF4-FFF2-40B4-BE49-F238E27FC236}">
                  <a16:creationId xmlns:a16="http://schemas.microsoft.com/office/drawing/2014/main" id="{65807C5F-1AA1-F447-ABFB-DC37D315217D}"/>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B86D5157-5994-FE17-5D87-CC564FA72786}"/>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97F80596-7552-EC3D-5579-30605740114E}"/>
              </a:ext>
            </a:extLst>
          </p:cNvPr>
          <p:cNvSpPr txBox="1"/>
          <p:nvPr/>
        </p:nvSpPr>
        <p:spPr>
          <a:xfrm>
            <a:off x="3231553" y="249306"/>
            <a:ext cx="11720342"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BULLDOZER</a:t>
            </a:r>
          </a:p>
        </p:txBody>
      </p:sp>
      <p:grpSp>
        <p:nvGrpSpPr>
          <p:cNvPr id="10" name="Group 9">
            <a:extLst>
              <a:ext uri="{FF2B5EF4-FFF2-40B4-BE49-F238E27FC236}">
                <a16:creationId xmlns:a16="http://schemas.microsoft.com/office/drawing/2014/main" id="{27BABB08-620E-28FA-07F2-D54F489F26F8}"/>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2B1487D8-CD59-EEEE-0C9A-0F6D76996E9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85B160D2-6645-1F27-1353-AF527F50FC39}"/>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object 2">
            <a:extLst>
              <a:ext uri="{FF2B5EF4-FFF2-40B4-BE49-F238E27FC236}">
                <a16:creationId xmlns:a16="http://schemas.microsoft.com/office/drawing/2014/main" id="{A3819226-EFDA-EA2B-165F-97F4C8F1387B}"/>
              </a:ext>
            </a:extLst>
          </p:cNvPr>
          <p:cNvSpPr txBox="1"/>
          <p:nvPr/>
        </p:nvSpPr>
        <p:spPr>
          <a:xfrm>
            <a:off x="3134687" y="7998416"/>
            <a:ext cx="10728455" cy="311785"/>
          </a:xfrm>
          <a:prstGeom prst="rect">
            <a:avLst/>
          </a:prstGeom>
        </p:spPr>
        <p:txBody>
          <a:bodyPr vert="horz" wrap="square" lIns="0" tIns="0" rIns="0" bIns="0" rtlCol="0">
            <a:spAutoFit/>
          </a:bodyPr>
          <a:lstStyle/>
          <a:p>
            <a:pPr>
              <a:lnSpc>
                <a:spcPts val="2430"/>
              </a:lnSpc>
            </a:pPr>
            <a:r>
              <a:rPr sz="2200" b="1" spc="-5" dirty="0">
                <a:solidFill>
                  <a:srgbClr val="303030"/>
                </a:solidFill>
                <a:latin typeface="Arial"/>
                <a:cs typeface="Arial"/>
              </a:rPr>
              <a:t>VEHICLE </a:t>
            </a:r>
            <a:r>
              <a:rPr sz="2200" b="1" spc="-10" dirty="0">
                <a:solidFill>
                  <a:srgbClr val="303030"/>
                </a:solidFill>
                <a:latin typeface="Arial"/>
                <a:cs typeface="Arial"/>
              </a:rPr>
              <a:t>AND </a:t>
            </a:r>
            <a:r>
              <a:rPr sz="2200" b="1" spc="-5" dirty="0">
                <a:solidFill>
                  <a:srgbClr val="303030"/>
                </a:solidFill>
                <a:latin typeface="Arial"/>
                <a:cs typeface="Arial"/>
              </a:rPr>
              <a:t>MOBILE EQUIPEMENT</a:t>
            </a:r>
            <a:r>
              <a:rPr sz="2200" b="1" spc="-65" dirty="0">
                <a:solidFill>
                  <a:srgbClr val="303030"/>
                </a:solidFill>
                <a:latin typeface="Arial"/>
                <a:cs typeface="Arial"/>
              </a:rPr>
              <a:t> </a:t>
            </a:r>
            <a:r>
              <a:rPr sz="2200" b="1" spc="-5" dirty="0">
                <a:solidFill>
                  <a:srgbClr val="303030"/>
                </a:solidFill>
                <a:latin typeface="Arial"/>
                <a:cs typeface="Arial"/>
              </a:rPr>
              <a:t>SAFETY</a:t>
            </a:r>
            <a:endParaRPr sz="2200">
              <a:latin typeface="Arial"/>
              <a:cs typeface="Arial"/>
            </a:endParaRPr>
          </a:p>
        </p:txBody>
      </p:sp>
      <p:sp>
        <p:nvSpPr>
          <p:cNvPr id="8" name="object 3">
            <a:extLst>
              <a:ext uri="{FF2B5EF4-FFF2-40B4-BE49-F238E27FC236}">
                <a16:creationId xmlns:a16="http://schemas.microsoft.com/office/drawing/2014/main" id="{6026589E-79C6-8EB6-E1A1-C806C6C44085}"/>
              </a:ext>
            </a:extLst>
          </p:cNvPr>
          <p:cNvSpPr/>
          <p:nvPr/>
        </p:nvSpPr>
        <p:spPr>
          <a:xfrm>
            <a:off x="1473959" y="1699733"/>
            <a:ext cx="15289956" cy="7718187"/>
          </a:xfrm>
          <a:prstGeom prst="rect">
            <a:avLst/>
          </a:prstGeom>
          <a:blipFill>
            <a:blip r:embed="rId3" cstate="print"/>
            <a:stretch>
              <a:fillRect/>
            </a:stretch>
          </a:blipFill>
        </p:spPr>
        <p:txBody>
          <a:bodyPr wrap="square" lIns="0" tIns="0" rIns="0" bIns="0" rtlCol="0"/>
          <a:lstStyle/>
          <a:p>
            <a:endParaRPr/>
          </a:p>
        </p:txBody>
      </p:sp>
      <p:sp>
        <p:nvSpPr>
          <p:cNvPr id="9" name="object 4">
            <a:extLst>
              <a:ext uri="{FF2B5EF4-FFF2-40B4-BE49-F238E27FC236}">
                <a16:creationId xmlns:a16="http://schemas.microsoft.com/office/drawing/2014/main" id="{84997EC0-8B78-FF30-09C8-9A96B6D0FD83}"/>
              </a:ext>
            </a:extLst>
          </p:cNvPr>
          <p:cNvSpPr/>
          <p:nvPr/>
        </p:nvSpPr>
        <p:spPr>
          <a:xfrm>
            <a:off x="3637022" y="1912868"/>
            <a:ext cx="10408612" cy="7382783"/>
          </a:xfrm>
          <a:prstGeom prst="rect">
            <a:avLst/>
          </a:prstGeom>
          <a:blipFill>
            <a:blip r:embed="rId4" cstate="print"/>
            <a:stretch>
              <a:fillRect/>
            </a:stretch>
          </a:blipFill>
        </p:spPr>
        <p:txBody>
          <a:bodyPr wrap="square" lIns="0" tIns="0" rIns="0" bIns="0" rtlCol="0"/>
          <a:lstStyle/>
          <a:p>
            <a:endParaRPr/>
          </a:p>
        </p:txBody>
      </p:sp>
      <p:sp>
        <p:nvSpPr>
          <p:cNvPr id="15" name="object 8">
            <a:extLst>
              <a:ext uri="{FF2B5EF4-FFF2-40B4-BE49-F238E27FC236}">
                <a16:creationId xmlns:a16="http://schemas.microsoft.com/office/drawing/2014/main" id="{CD221EAE-643B-F8EC-8E11-D083577F96D7}"/>
              </a:ext>
            </a:extLst>
          </p:cNvPr>
          <p:cNvSpPr/>
          <p:nvPr/>
        </p:nvSpPr>
        <p:spPr>
          <a:xfrm>
            <a:off x="13315320" y="1755275"/>
            <a:ext cx="391928" cy="315185"/>
          </a:xfrm>
          <a:custGeom>
            <a:avLst/>
            <a:gdLst/>
            <a:ahLst/>
            <a:cxnLst/>
            <a:rect l="l" t="t" r="r" b="b"/>
            <a:pathLst>
              <a:path w="280034" h="240665">
                <a:moveTo>
                  <a:pt x="0" y="136855"/>
                </a:moveTo>
                <a:lnTo>
                  <a:pt x="279730" y="240538"/>
                </a:lnTo>
                <a:lnTo>
                  <a:pt x="203972" y="137274"/>
                </a:lnTo>
                <a:lnTo>
                  <a:pt x="142875" y="137274"/>
                </a:lnTo>
                <a:lnTo>
                  <a:pt x="0" y="136855"/>
                </a:lnTo>
                <a:close/>
              </a:path>
              <a:path w="280034" h="240665">
                <a:moveTo>
                  <a:pt x="103263" y="0"/>
                </a:moveTo>
                <a:lnTo>
                  <a:pt x="142875" y="137274"/>
                </a:lnTo>
                <a:lnTo>
                  <a:pt x="203972" y="137274"/>
                </a:lnTo>
                <a:lnTo>
                  <a:pt x="103263" y="0"/>
                </a:lnTo>
                <a:close/>
              </a:path>
            </a:pathLst>
          </a:custGeom>
          <a:solidFill>
            <a:srgbClr val="0000FF"/>
          </a:solidFill>
        </p:spPr>
        <p:txBody>
          <a:bodyPr wrap="square" lIns="0" tIns="0" rIns="0" bIns="0" rtlCol="0"/>
          <a:lstStyle/>
          <a:p>
            <a:endParaRPr/>
          </a:p>
        </p:txBody>
      </p:sp>
      <p:sp>
        <p:nvSpPr>
          <p:cNvPr id="16" name="object 9">
            <a:extLst>
              <a:ext uri="{FF2B5EF4-FFF2-40B4-BE49-F238E27FC236}">
                <a16:creationId xmlns:a16="http://schemas.microsoft.com/office/drawing/2014/main" id="{308BAEF7-19FF-552A-72E7-8A97F94CDA7B}"/>
              </a:ext>
            </a:extLst>
          </p:cNvPr>
          <p:cNvSpPr/>
          <p:nvPr/>
        </p:nvSpPr>
        <p:spPr>
          <a:xfrm>
            <a:off x="4080680" y="6641295"/>
            <a:ext cx="532264" cy="1945972"/>
          </a:xfrm>
          <a:custGeom>
            <a:avLst/>
            <a:gdLst/>
            <a:ahLst/>
            <a:cxnLst/>
            <a:rect l="l" t="t" r="r" b="b"/>
            <a:pathLst>
              <a:path w="550544" h="1456054">
                <a:moveTo>
                  <a:pt x="550532" y="0"/>
                </a:moveTo>
                <a:lnTo>
                  <a:pt x="0" y="1455712"/>
                </a:lnTo>
              </a:path>
            </a:pathLst>
          </a:custGeom>
          <a:ln w="57150">
            <a:solidFill>
              <a:srgbClr val="0000FF"/>
            </a:solidFill>
          </a:ln>
        </p:spPr>
        <p:txBody>
          <a:bodyPr wrap="square" lIns="0" tIns="0" rIns="0" bIns="0" rtlCol="0"/>
          <a:lstStyle/>
          <a:p>
            <a:endParaRPr/>
          </a:p>
        </p:txBody>
      </p:sp>
      <p:sp>
        <p:nvSpPr>
          <p:cNvPr id="17" name="object 10">
            <a:extLst>
              <a:ext uri="{FF2B5EF4-FFF2-40B4-BE49-F238E27FC236}">
                <a16:creationId xmlns:a16="http://schemas.microsoft.com/office/drawing/2014/main" id="{FFB18404-D2D2-BC85-C543-6BFC539313E8}"/>
              </a:ext>
            </a:extLst>
          </p:cNvPr>
          <p:cNvSpPr/>
          <p:nvPr/>
        </p:nvSpPr>
        <p:spPr>
          <a:xfrm>
            <a:off x="3963184" y="8393071"/>
            <a:ext cx="316879" cy="430542"/>
          </a:xfrm>
          <a:custGeom>
            <a:avLst/>
            <a:gdLst/>
            <a:ahLst/>
            <a:cxnLst/>
            <a:rect l="l" t="t" r="r" b="b"/>
            <a:pathLst>
              <a:path w="181610" h="297814">
                <a:moveTo>
                  <a:pt x="20891" y="0"/>
                </a:moveTo>
                <a:lnTo>
                  <a:pt x="0" y="297599"/>
                </a:lnTo>
                <a:lnTo>
                  <a:pt x="122665" y="137236"/>
                </a:lnTo>
                <a:lnTo>
                  <a:pt x="60642" y="137236"/>
                </a:lnTo>
                <a:lnTo>
                  <a:pt x="20891" y="0"/>
                </a:lnTo>
                <a:close/>
              </a:path>
              <a:path w="181610" h="297814">
                <a:moveTo>
                  <a:pt x="181254" y="60642"/>
                </a:moveTo>
                <a:lnTo>
                  <a:pt x="60642" y="137236"/>
                </a:lnTo>
                <a:lnTo>
                  <a:pt x="122665" y="137236"/>
                </a:lnTo>
                <a:lnTo>
                  <a:pt x="181254" y="60642"/>
                </a:lnTo>
                <a:close/>
              </a:path>
            </a:pathLst>
          </a:custGeom>
          <a:solidFill>
            <a:srgbClr val="0000FF"/>
          </a:solidFill>
        </p:spPr>
        <p:txBody>
          <a:bodyPr wrap="square" lIns="0" tIns="0" rIns="0" bIns="0" rtlCol="0"/>
          <a:lstStyle/>
          <a:p>
            <a:endParaRPr/>
          </a:p>
        </p:txBody>
      </p:sp>
      <p:sp>
        <p:nvSpPr>
          <p:cNvPr id="18" name="object 15">
            <a:extLst>
              <a:ext uri="{FF2B5EF4-FFF2-40B4-BE49-F238E27FC236}">
                <a16:creationId xmlns:a16="http://schemas.microsoft.com/office/drawing/2014/main" id="{CD3D392C-E7D3-67D4-D1EF-91BAE97C1F6F}"/>
              </a:ext>
            </a:extLst>
          </p:cNvPr>
          <p:cNvSpPr/>
          <p:nvPr/>
        </p:nvSpPr>
        <p:spPr>
          <a:xfrm>
            <a:off x="7599085" y="3229506"/>
            <a:ext cx="3412542" cy="1735020"/>
          </a:xfrm>
          <a:custGeom>
            <a:avLst/>
            <a:gdLst/>
            <a:ahLst/>
            <a:cxnLst/>
            <a:rect l="l" t="t" r="r" b="b"/>
            <a:pathLst>
              <a:path w="1955800" h="1200150">
                <a:moveTo>
                  <a:pt x="0" y="0"/>
                </a:moveTo>
                <a:lnTo>
                  <a:pt x="1955800" y="1200150"/>
                </a:lnTo>
              </a:path>
            </a:pathLst>
          </a:custGeom>
          <a:ln w="57150">
            <a:solidFill>
              <a:srgbClr val="0000FF"/>
            </a:solidFill>
          </a:ln>
        </p:spPr>
        <p:txBody>
          <a:bodyPr wrap="square" lIns="0" tIns="0" rIns="0" bIns="0" rtlCol="0"/>
          <a:lstStyle/>
          <a:p>
            <a:endParaRPr/>
          </a:p>
        </p:txBody>
      </p:sp>
      <p:sp>
        <p:nvSpPr>
          <p:cNvPr id="19" name="object 16">
            <a:extLst>
              <a:ext uri="{FF2B5EF4-FFF2-40B4-BE49-F238E27FC236}">
                <a16:creationId xmlns:a16="http://schemas.microsoft.com/office/drawing/2014/main" id="{AEA39563-76BF-4F5A-AF5A-A0B1D1F12BB5}"/>
              </a:ext>
            </a:extLst>
          </p:cNvPr>
          <p:cNvSpPr/>
          <p:nvPr/>
        </p:nvSpPr>
        <p:spPr>
          <a:xfrm>
            <a:off x="7060612" y="3195721"/>
            <a:ext cx="538473" cy="1825902"/>
          </a:xfrm>
          <a:custGeom>
            <a:avLst/>
            <a:gdLst/>
            <a:ahLst/>
            <a:cxnLst/>
            <a:rect l="l" t="t" r="r" b="b"/>
            <a:pathLst>
              <a:path w="308610" h="1263014">
                <a:moveTo>
                  <a:pt x="308559" y="0"/>
                </a:moveTo>
                <a:lnTo>
                  <a:pt x="0" y="1262900"/>
                </a:lnTo>
              </a:path>
            </a:pathLst>
          </a:custGeom>
          <a:ln w="57150">
            <a:solidFill>
              <a:srgbClr val="0000FF"/>
            </a:solidFill>
          </a:ln>
        </p:spPr>
        <p:txBody>
          <a:bodyPr wrap="square" lIns="0" tIns="0" rIns="0" bIns="0" rtlCol="0"/>
          <a:lstStyle/>
          <a:p>
            <a:endParaRPr/>
          </a:p>
        </p:txBody>
      </p:sp>
      <p:sp>
        <p:nvSpPr>
          <p:cNvPr id="20" name="object 17">
            <a:extLst>
              <a:ext uri="{FF2B5EF4-FFF2-40B4-BE49-F238E27FC236}">
                <a16:creationId xmlns:a16="http://schemas.microsoft.com/office/drawing/2014/main" id="{7C2D7605-F1D9-4434-8CB8-ED391B654BC3}"/>
              </a:ext>
            </a:extLst>
          </p:cNvPr>
          <p:cNvSpPr/>
          <p:nvPr/>
        </p:nvSpPr>
        <p:spPr>
          <a:xfrm>
            <a:off x="6958538" y="4873245"/>
            <a:ext cx="291396" cy="431460"/>
          </a:xfrm>
          <a:custGeom>
            <a:avLst/>
            <a:gdLst/>
            <a:ahLst/>
            <a:cxnLst/>
            <a:rect l="l" t="t" r="r" b="b"/>
            <a:pathLst>
              <a:path w="167004" h="298450">
                <a:moveTo>
                  <a:pt x="0" y="0"/>
                </a:moveTo>
                <a:lnTo>
                  <a:pt x="15481" y="297929"/>
                </a:lnTo>
                <a:lnTo>
                  <a:pt x="113296" y="131381"/>
                </a:lnTo>
                <a:lnTo>
                  <a:pt x="56159" y="131381"/>
                </a:lnTo>
                <a:lnTo>
                  <a:pt x="0" y="0"/>
                </a:lnTo>
                <a:close/>
              </a:path>
              <a:path w="167004" h="298450">
                <a:moveTo>
                  <a:pt x="166560" y="40690"/>
                </a:moveTo>
                <a:lnTo>
                  <a:pt x="56159" y="131381"/>
                </a:lnTo>
                <a:lnTo>
                  <a:pt x="113296" y="131381"/>
                </a:lnTo>
                <a:lnTo>
                  <a:pt x="166560" y="40690"/>
                </a:lnTo>
                <a:close/>
              </a:path>
            </a:pathLst>
          </a:custGeom>
          <a:solidFill>
            <a:srgbClr val="0000FF"/>
          </a:solidFill>
        </p:spPr>
        <p:txBody>
          <a:bodyPr wrap="square" lIns="0" tIns="0" rIns="0" bIns="0" rtlCol="0"/>
          <a:lstStyle/>
          <a:p>
            <a:endParaRPr/>
          </a:p>
        </p:txBody>
      </p:sp>
      <p:sp>
        <p:nvSpPr>
          <p:cNvPr id="21" name="object 18">
            <a:extLst>
              <a:ext uri="{FF2B5EF4-FFF2-40B4-BE49-F238E27FC236}">
                <a16:creationId xmlns:a16="http://schemas.microsoft.com/office/drawing/2014/main" id="{8C7392D7-811D-635C-B6D3-72B9CF2D1BD3}"/>
              </a:ext>
            </a:extLst>
          </p:cNvPr>
          <p:cNvSpPr/>
          <p:nvPr/>
        </p:nvSpPr>
        <p:spPr>
          <a:xfrm>
            <a:off x="10359040" y="4992698"/>
            <a:ext cx="627110" cy="1496340"/>
          </a:xfrm>
          <a:custGeom>
            <a:avLst/>
            <a:gdLst/>
            <a:ahLst/>
            <a:cxnLst/>
            <a:rect l="l" t="t" r="r" b="b"/>
            <a:pathLst>
              <a:path w="359410" h="1035050">
                <a:moveTo>
                  <a:pt x="358952" y="0"/>
                </a:moveTo>
                <a:lnTo>
                  <a:pt x="0" y="1034986"/>
                </a:lnTo>
              </a:path>
            </a:pathLst>
          </a:custGeom>
          <a:ln w="57150">
            <a:solidFill>
              <a:srgbClr val="0000FF"/>
            </a:solidFill>
          </a:ln>
        </p:spPr>
        <p:txBody>
          <a:bodyPr wrap="square" lIns="0" tIns="0" rIns="0" bIns="0" rtlCol="0"/>
          <a:lstStyle/>
          <a:p>
            <a:endParaRPr/>
          </a:p>
        </p:txBody>
      </p:sp>
      <p:sp>
        <p:nvSpPr>
          <p:cNvPr id="22" name="object 19">
            <a:extLst>
              <a:ext uri="{FF2B5EF4-FFF2-40B4-BE49-F238E27FC236}">
                <a16:creationId xmlns:a16="http://schemas.microsoft.com/office/drawing/2014/main" id="{2E5BC2EC-4BA4-3672-8AAE-B9F4E7BADEDE}"/>
              </a:ext>
            </a:extLst>
          </p:cNvPr>
          <p:cNvSpPr/>
          <p:nvPr/>
        </p:nvSpPr>
        <p:spPr>
          <a:xfrm>
            <a:off x="10243794" y="6309166"/>
            <a:ext cx="304691" cy="431460"/>
          </a:xfrm>
          <a:custGeom>
            <a:avLst/>
            <a:gdLst/>
            <a:ahLst/>
            <a:cxnLst/>
            <a:rect l="l" t="t" r="r" b="b"/>
            <a:pathLst>
              <a:path w="174625" h="298450">
                <a:moveTo>
                  <a:pt x="12623" y="0"/>
                </a:moveTo>
                <a:lnTo>
                  <a:pt x="0" y="298069"/>
                </a:lnTo>
                <a:lnTo>
                  <a:pt x="116930" y="136080"/>
                </a:lnTo>
                <a:lnTo>
                  <a:pt x="56172" y="136080"/>
                </a:lnTo>
                <a:lnTo>
                  <a:pt x="12623" y="0"/>
                </a:lnTo>
                <a:close/>
              </a:path>
              <a:path w="174625" h="298450">
                <a:moveTo>
                  <a:pt x="174612" y="56172"/>
                </a:moveTo>
                <a:lnTo>
                  <a:pt x="56172" y="136080"/>
                </a:lnTo>
                <a:lnTo>
                  <a:pt x="116930" y="136080"/>
                </a:lnTo>
                <a:lnTo>
                  <a:pt x="174612" y="56172"/>
                </a:lnTo>
                <a:close/>
              </a:path>
            </a:pathLst>
          </a:custGeom>
          <a:solidFill>
            <a:srgbClr val="0000FF"/>
          </a:solidFill>
        </p:spPr>
        <p:txBody>
          <a:bodyPr wrap="square" lIns="0" tIns="0" rIns="0" bIns="0" rtlCol="0"/>
          <a:lstStyle/>
          <a:p>
            <a:endParaRPr/>
          </a:p>
        </p:txBody>
      </p:sp>
      <p:sp>
        <p:nvSpPr>
          <p:cNvPr id="23" name="object 20">
            <a:extLst>
              <a:ext uri="{FF2B5EF4-FFF2-40B4-BE49-F238E27FC236}">
                <a16:creationId xmlns:a16="http://schemas.microsoft.com/office/drawing/2014/main" id="{E02A56CF-FDFF-31C2-112A-42ACCC1F81F0}"/>
              </a:ext>
            </a:extLst>
          </p:cNvPr>
          <p:cNvSpPr txBox="1"/>
          <p:nvPr/>
        </p:nvSpPr>
        <p:spPr>
          <a:xfrm>
            <a:off x="4121624" y="2336315"/>
            <a:ext cx="4581448" cy="319959"/>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6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04"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p:txBody>
      </p:sp>
      <p:sp>
        <p:nvSpPr>
          <p:cNvPr id="24" name="object 21">
            <a:extLst>
              <a:ext uri="{FF2B5EF4-FFF2-40B4-BE49-F238E27FC236}">
                <a16:creationId xmlns:a16="http://schemas.microsoft.com/office/drawing/2014/main" id="{4F5934FE-713F-6666-9C0C-D5599216A048}"/>
              </a:ext>
            </a:extLst>
          </p:cNvPr>
          <p:cNvSpPr txBox="1"/>
          <p:nvPr/>
        </p:nvSpPr>
        <p:spPr>
          <a:xfrm>
            <a:off x="6684387" y="3121452"/>
            <a:ext cx="650377"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8’</a:t>
            </a:r>
            <a:r>
              <a:rPr sz="2000" b="1" spc="-140" dirty="0">
                <a:solidFill>
                  <a:srgbClr val="303030"/>
                </a:solidFill>
                <a:latin typeface="Arial"/>
                <a:cs typeface="Arial"/>
              </a:rPr>
              <a:t> </a:t>
            </a:r>
            <a:r>
              <a:rPr sz="2000" b="1" spc="-10" dirty="0">
                <a:solidFill>
                  <a:srgbClr val="303030"/>
                </a:solidFill>
                <a:latin typeface="Arial"/>
                <a:cs typeface="Arial"/>
              </a:rPr>
              <a:t>2”</a:t>
            </a:r>
            <a:endParaRPr sz="2000" dirty="0">
              <a:latin typeface="Arial"/>
              <a:cs typeface="Arial"/>
            </a:endParaRPr>
          </a:p>
        </p:txBody>
      </p:sp>
      <p:sp>
        <p:nvSpPr>
          <p:cNvPr id="25" name="object 22">
            <a:extLst>
              <a:ext uri="{FF2B5EF4-FFF2-40B4-BE49-F238E27FC236}">
                <a16:creationId xmlns:a16="http://schemas.microsoft.com/office/drawing/2014/main" id="{71E7C928-1843-D14D-194F-80EEDCA58364}"/>
              </a:ext>
            </a:extLst>
          </p:cNvPr>
          <p:cNvSpPr txBox="1"/>
          <p:nvPr/>
        </p:nvSpPr>
        <p:spPr>
          <a:xfrm>
            <a:off x="3616416" y="6402519"/>
            <a:ext cx="81103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12’</a:t>
            </a:r>
            <a:r>
              <a:rPr sz="2000" b="1" spc="-145" dirty="0">
                <a:solidFill>
                  <a:srgbClr val="303030"/>
                </a:solidFill>
                <a:latin typeface="Arial"/>
                <a:cs typeface="Arial"/>
              </a:rPr>
              <a:t> </a:t>
            </a:r>
            <a:r>
              <a:rPr sz="2000" b="1" spc="-5" dirty="0">
                <a:solidFill>
                  <a:srgbClr val="303030"/>
                </a:solidFill>
                <a:latin typeface="Arial"/>
                <a:cs typeface="Arial"/>
              </a:rPr>
              <a:t>5”</a:t>
            </a:r>
            <a:endParaRPr sz="2000" dirty="0">
              <a:latin typeface="Arial"/>
              <a:cs typeface="Arial"/>
            </a:endParaRPr>
          </a:p>
        </p:txBody>
      </p:sp>
      <p:sp>
        <p:nvSpPr>
          <p:cNvPr id="26" name="object 23">
            <a:extLst>
              <a:ext uri="{FF2B5EF4-FFF2-40B4-BE49-F238E27FC236}">
                <a16:creationId xmlns:a16="http://schemas.microsoft.com/office/drawing/2014/main" id="{DA9446AC-6F2E-67E7-72C7-AFA5E04E1A21}"/>
              </a:ext>
            </a:extLst>
          </p:cNvPr>
          <p:cNvSpPr txBox="1"/>
          <p:nvPr/>
        </p:nvSpPr>
        <p:spPr>
          <a:xfrm>
            <a:off x="3535779" y="8838940"/>
            <a:ext cx="81103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18’</a:t>
            </a:r>
            <a:r>
              <a:rPr sz="2000" b="1" spc="-145" dirty="0">
                <a:solidFill>
                  <a:srgbClr val="303030"/>
                </a:solidFill>
                <a:latin typeface="Arial"/>
                <a:cs typeface="Arial"/>
              </a:rPr>
              <a:t> </a:t>
            </a:r>
            <a:r>
              <a:rPr sz="2000" b="1" spc="-5" dirty="0">
                <a:solidFill>
                  <a:srgbClr val="303030"/>
                </a:solidFill>
                <a:latin typeface="Arial"/>
                <a:cs typeface="Arial"/>
              </a:rPr>
              <a:t>7”</a:t>
            </a:r>
            <a:endParaRPr sz="2000" dirty="0">
              <a:latin typeface="Arial"/>
              <a:cs typeface="Arial"/>
            </a:endParaRPr>
          </a:p>
        </p:txBody>
      </p:sp>
      <p:sp>
        <p:nvSpPr>
          <p:cNvPr id="27" name="object 24">
            <a:extLst>
              <a:ext uri="{FF2B5EF4-FFF2-40B4-BE49-F238E27FC236}">
                <a16:creationId xmlns:a16="http://schemas.microsoft.com/office/drawing/2014/main" id="{09F20B66-E8E3-2D1D-8C8C-A0EAE2BEE50F}"/>
              </a:ext>
            </a:extLst>
          </p:cNvPr>
          <p:cNvSpPr txBox="1"/>
          <p:nvPr/>
        </p:nvSpPr>
        <p:spPr>
          <a:xfrm>
            <a:off x="8092224" y="7871698"/>
            <a:ext cx="81103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12’</a:t>
            </a:r>
            <a:r>
              <a:rPr sz="2000" b="1" spc="-145" dirty="0">
                <a:solidFill>
                  <a:srgbClr val="303030"/>
                </a:solidFill>
                <a:latin typeface="Arial"/>
                <a:cs typeface="Arial"/>
              </a:rPr>
              <a:t> </a:t>
            </a:r>
            <a:r>
              <a:rPr sz="2000" b="1" spc="-5" dirty="0">
                <a:solidFill>
                  <a:srgbClr val="303030"/>
                </a:solidFill>
                <a:latin typeface="Arial"/>
                <a:cs typeface="Arial"/>
              </a:rPr>
              <a:t>1”</a:t>
            </a:r>
            <a:endParaRPr sz="2000" dirty="0">
              <a:latin typeface="Arial"/>
              <a:cs typeface="Arial"/>
            </a:endParaRPr>
          </a:p>
        </p:txBody>
      </p:sp>
      <p:sp>
        <p:nvSpPr>
          <p:cNvPr id="28" name="object 25">
            <a:extLst>
              <a:ext uri="{FF2B5EF4-FFF2-40B4-BE49-F238E27FC236}">
                <a16:creationId xmlns:a16="http://schemas.microsoft.com/office/drawing/2014/main" id="{D06F2627-BA57-CBC1-E3C6-36FBFA55BADA}"/>
              </a:ext>
            </a:extLst>
          </p:cNvPr>
          <p:cNvSpPr txBox="1"/>
          <p:nvPr/>
        </p:nvSpPr>
        <p:spPr>
          <a:xfrm>
            <a:off x="10359040" y="6946181"/>
            <a:ext cx="81103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3’</a:t>
            </a:r>
            <a:r>
              <a:rPr sz="2000" b="1" spc="-145" dirty="0">
                <a:solidFill>
                  <a:srgbClr val="303030"/>
                </a:solidFill>
                <a:latin typeface="Arial"/>
                <a:cs typeface="Arial"/>
              </a:rPr>
              <a:t> </a:t>
            </a:r>
            <a:r>
              <a:rPr sz="2000" b="1" spc="-5" dirty="0">
                <a:solidFill>
                  <a:srgbClr val="303030"/>
                </a:solidFill>
                <a:latin typeface="Arial"/>
                <a:cs typeface="Arial"/>
              </a:rPr>
              <a:t>10”</a:t>
            </a:r>
            <a:endParaRPr sz="2000" dirty="0">
              <a:latin typeface="Arial"/>
              <a:cs typeface="Arial"/>
            </a:endParaRPr>
          </a:p>
        </p:txBody>
      </p:sp>
      <p:sp>
        <p:nvSpPr>
          <p:cNvPr id="29" name="object 26">
            <a:extLst>
              <a:ext uri="{FF2B5EF4-FFF2-40B4-BE49-F238E27FC236}">
                <a16:creationId xmlns:a16="http://schemas.microsoft.com/office/drawing/2014/main" id="{0574ADCF-FEFA-5220-7762-B40CD37D4563}"/>
              </a:ext>
            </a:extLst>
          </p:cNvPr>
          <p:cNvSpPr txBox="1"/>
          <p:nvPr/>
        </p:nvSpPr>
        <p:spPr>
          <a:xfrm>
            <a:off x="12416085" y="5561948"/>
            <a:ext cx="650377"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8’</a:t>
            </a:r>
            <a:r>
              <a:rPr sz="2000" b="1" spc="-140" dirty="0">
                <a:solidFill>
                  <a:srgbClr val="303030"/>
                </a:solidFill>
                <a:latin typeface="Arial"/>
                <a:cs typeface="Arial"/>
              </a:rPr>
              <a:t> </a:t>
            </a:r>
            <a:r>
              <a:rPr sz="2000" b="1" spc="-10" dirty="0">
                <a:solidFill>
                  <a:srgbClr val="303030"/>
                </a:solidFill>
                <a:latin typeface="Arial"/>
                <a:cs typeface="Arial"/>
              </a:rPr>
              <a:t>2”</a:t>
            </a:r>
            <a:endParaRPr sz="2000" dirty="0">
              <a:latin typeface="Arial"/>
              <a:cs typeface="Arial"/>
            </a:endParaRPr>
          </a:p>
        </p:txBody>
      </p:sp>
      <p:sp>
        <p:nvSpPr>
          <p:cNvPr id="30" name="object 27">
            <a:extLst>
              <a:ext uri="{FF2B5EF4-FFF2-40B4-BE49-F238E27FC236}">
                <a16:creationId xmlns:a16="http://schemas.microsoft.com/office/drawing/2014/main" id="{936F3A81-7134-EAEF-2780-EC8A5B3252B6}"/>
              </a:ext>
            </a:extLst>
          </p:cNvPr>
          <p:cNvSpPr txBox="1"/>
          <p:nvPr/>
        </p:nvSpPr>
        <p:spPr>
          <a:xfrm>
            <a:off x="13707248" y="2011952"/>
            <a:ext cx="81103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16’</a:t>
            </a:r>
            <a:r>
              <a:rPr sz="2000" b="1" spc="-145" dirty="0">
                <a:solidFill>
                  <a:srgbClr val="303030"/>
                </a:solidFill>
                <a:latin typeface="Arial"/>
                <a:cs typeface="Arial"/>
              </a:rPr>
              <a:t> </a:t>
            </a:r>
            <a:r>
              <a:rPr sz="2000" b="1" spc="-5" dirty="0">
                <a:solidFill>
                  <a:srgbClr val="303030"/>
                </a:solidFill>
                <a:latin typeface="Arial"/>
                <a:cs typeface="Arial"/>
              </a:rPr>
              <a:t>0”</a:t>
            </a:r>
            <a:endParaRPr sz="2000" dirty="0">
              <a:latin typeface="Arial"/>
              <a:cs typeface="Arial"/>
            </a:endParaRPr>
          </a:p>
        </p:txBody>
      </p:sp>
      <p:cxnSp>
        <p:nvCxnSpPr>
          <p:cNvPr id="31" name="Straight Arrow Connector 30">
            <a:extLst>
              <a:ext uri="{FF2B5EF4-FFF2-40B4-BE49-F238E27FC236}">
                <a16:creationId xmlns:a16="http://schemas.microsoft.com/office/drawing/2014/main" id="{9A932B6E-6E8D-F199-FABA-C3BBBC8D7F05}"/>
              </a:ext>
            </a:extLst>
          </p:cNvPr>
          <p:cNvCxnSpPr>
            <a:cxnSpLocks/>
          </p:cNvCxnSpPr>
          <p:nvPr/>
        </p:nvCxnSpPr>
        <p:spPr>
          <a:xfrm>
            <a:off x="8120613" y="2679617"/>
            <a:ext cx="971111" cy="187660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6" name="object 6">
            <a:extLst>
              <a:ext uri="{FF2B5EF4-FFF2-40B4-BE49-F238E27FC236}">
                <a16:creationId xmlns:a16="http://schemas.microsoft.com/office/drawing/2014/main" id="{64F718BF-CA5F-E11F-1A75-739C8CDD025B}"/>
              </a:ext>
            </a:extLst>
          </p:cNvPr>
          <p:cNvSpPr/>
          <p:nvPr/>
        </p:nvSpPr>
        <p:spPr>
          <a:xfrm>
            <a:off x="4612944" y="1379754"/>
            <a:ext cx="6905766" cy="5233682"/>
          </a:xfrm>
          <a:custGeom>
            <a:avLst/>
            <a:gdLst/>
            <a:ahLst/>
            <a:cxnLst/>
            <a:rect l="l" t="t" r="r" b="b"/>
            <a:pathLst>
              <a:path w="3865879" h="3726179">
                <a:moveTo>
                  <a:pt x="0" y="3725862"/>
                </a:moveTo>
                <a:lnTo>
                  <a:pt x="3865562" y="0"/>
                </a:lnTo>
              </a:path>
            </a:pathLst>
          </a:custGeom>
          <a:ln w="57150">
            <a:solidFill>
              <a:srgbClr val="0000FF"/>
            </a:solidFill>
          </a:ln>
        </p:spPr>
        <p:txBody>
          <a:bodyPr wrap="square" lIns="0" tIns="0" rIns="0" bIns="0" rtlCol="0"/>
          <a:lstStyle/>
          <a:p>
            <a:endParaRPr/>
          </a:p>
        </p:txBody>
      </p:sp>
      <p:sp>
        <p:nvSpPr>
          <p:cNvPr id="37" name="object 7">
            <a:extLst>
              <a:ext uri="{FF2B5EF4-FFF2-40B4-BE49-F238E27FC236}">
                <a16:creationId xmlns:a16="http://schemas.microsoft.com/office/drawing/2014/main" id="{DF3A8488-A9FE-E68D-A37F-EADC4333C8A0}"/>
              </a:ext>
            </a:extLst>
          </p:cNvPr>
          <p:cNvSpPr/>
          <p:nvPr/>
        </p:nvSpPr>
        <p:spPr>
          <a:xfrm>
            <a:off x="11518710" y="1391765"/>
            <a:ext cx="1992574" cy="521103"/>
          </a:xfrm>
          <a:custGeom>
            <a:avLst/>
            <a:gdLst/>
            <a:ahLst/>
            <a:cxnLst/>
            <a:rect l="l" t="t" r="r" b="b"/>
            <a:pathLst>
              <a:path w="715645" h="540385">
                <a:moveTo>
                  <a:pt x="0" y="0"/>
                </a:moveTo>
                <a:lnTo>
                  <a:pt x="715619" y="539915"/>
                </a:lnTo>
              </a:path>
            </a:pathLst>
          </a:custGeom>
          <a:ln w="57150">
            <a:solidFill>
              <a:srgbClr val="0000FF"/>
            </a:solidFill>
          </a:ln>
        </p:spPr>
        <p:txBody>
          <a:bodyPr wrap="square" lIns="0" tIns="0" rIns="0" bIns="0" rtlCol="0"/>
          <a:lstStyle/>
          <a:p>
            <a:endParaRPr/>
          </a:p>
        </p:txBody>
      </p:sp>
    </p:spTree>
    <p:extLst>
      <p:ext uri="{BB962C8B-B14F-4D97-AF65-F5344CB8AC3E}">
        <p14:creationId xmlns:p14="http://schemas.microsoft.com/office/powerpoint/2010/main" val="188976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0866B-25F4-767C-12F7-723D8820B0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1E51BF-33F1-5BFF-D9E7-084DA1A2FB24}"/>
              </a:ext>
            </a:extLst>
          </p:cNvPr>
          <p:cNvGrpSpPr/>
          <p:nvPr/>
        </p:nvGrpSpPr>
        <p:grpSpPr>
          <a:xfrm>
            <a:off x="4346812" y="124439"/>
            <a:ext cx="9516330" cy="1198840"/>
            <a:chOff x="0" y="0"/>
            <a:chExt cx="19146126" cy="1913890"/>
          </a:xfrm>
        </p:grpSpPr>
        <p:sp>
          <p:nvSpPr>
            <p:cNvPr id="3" name="Freeform 3">
              <a:extLst>
                <a:ext uri="{FF2B5EF4-FFF2-40B4-BE49-F238E27FC236}">
                  <a16:creationId xmlns:a16="http://schemas.microsoft.com/office/drawing/2014/main" id="{AEECF054-0CB0-0E48-1302-6091A7540191}"/>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4EBE483C-E4A1-5529-228B-1D250E35CEE1}"/>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3DB322F0-608D-5142-DAA5-1818BC306C36}"/>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BOBCAT/SKID STEER</a:t>
            </a:r>
          </a:p>
        </p:txBody>
      </p:sp>
      <p:sp>
        <p:nvSpPr>
          <p:cNvPr id="5" name="object 27">
            <a:extLst>
              <a:ext uri="{FF2B5EF4-FFF2-40B4-BE49-F238E27FC236}">
                <a16:creationId xmlns:a16="http://schemas.microsoft.com/office/drawing/2014/main" id="{8DD26ADB-F323-06A0-678F-0267C3D7B6D0}"/>
              </a:ext>
            </a:extLst>
          </p:cNvPr>
          <p:cNvSpPr txBox="1">
            <a:spLocks noGrp="1"/>
          </p:cNvSpPr>
          <p:nvPr>
            <p:ph type="sldNum" sz="quarter" idx="12"/>
          </p:nvPr>
        </p:nvSpPr>
        <p:spPr>
          <a:xfrm>
            <a:off x="8907756" y="6492994"/>
            <a:ext cx="839095" cy="18659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pc="-5" dirty="0"/>
              <a:t>23</a:t>
            </a:fld>
            <a:endParaRPr spc="-5" dirty="0"/>
          </a:p>
        </p:txBody>
      </p:sp>
      <p:sp>
        <p:nvSpPr>
          <p:cNvPr id="6" name="object 3">
            <a:extLst>
              <a:ext uri="{FF2B5EF4-FFF2-40B4-BE49-F238E27FC236}">
                <a16:creationId xmlns:a16="http://schemas.microsoft.com/office/drawing/2014/main" id="{D766C33F-C793-0670-0176-9B4A908524E1}"/>
              </a:ext>
            </a:extLst>
          </p:cNvPr>
          <p:cNvSpPr/>
          <p:nvPr/>
        </p:nvSpPr>
        <p:spPr>
          <a:xfrm>
            <a:off x="204717" y="1448146"/>
            <a:ext cx="17783032" cy="8462114"/>
          </a:xfrm>
          <a:prstGeom prst="rect">
            <a:avLst/>
          </a:prstGeom>
          <a:blipFill>
            <a:blip r:embed="rId2" cstate="print"/>
            <a:stretch>
              <a:fillRect/>
            </a:stretch>
          </a:blipFill>
        </p:spPr>
        <p:txBody>
          <a:bodyPr wrap="square" lIns="0" tIns="0" rIns="0" bIns="0" rtlCol="0"/>
          <a:lstStyle/>
          <a:p>
            <a:endParaRPr/>
          </a:p>
        </p:txBody>
      </p:sp>
      <p:sp>
        <p:nvSpPr>
          <p:cNvPr id="14" name="object 4">
            <a:extLst>
              <a:ext uri="{FF2B5EF4-FFF2-40B4-BE49-F238E27FC236}">
                <a16:creationId xmlns:a16="http://schemas.microsoft.com/office/drawing/2014/main" id="{09D8CB81-E006-4138-B318-DFF5D94C7A06}"/>
              </a:ext>
            </a:extLst>
          </p:cNvPr>
          <p:cNvSpPr/>
          <p:nvPr/>
        </p:nvSpPr>
        <p:spPr>
          <a:xfrm>
            <a:off x="1345576" y="1923084"/>
            <a:ext cx="14316619" cy="7430350"/>
          </a:xfrm>
          <a:prstGeom prst="rect">
            <a:avLst/>
          </a:prstGeom>
          <a:blipFill>
            <a:blip r:embed="rId3" cstate="print"/>
            <a:stretch>
              <a:fillRect/>
            </a:stretch>
          </a:blipFill>
        </p:spPr>
        <p:txBody>
          <a:bodyPr wrap="square" lIns="0" tIns="0" rIns="0" bIns="0" rtlCol="0"/>
          <a:lstStyle/>
          <a:p>
            <a:endParaRPr/>
          </a:p>
        </p:txBody>
      </p:sp>
      <p:sp>
        <p:nvSpPr>
          <p:cNvPr id="32" name="object 9">
            <a:extLst>
              <a:ext uri="{FF2B5EF4-FFF2-40B4-BE49-F238E27FC236}">
                <a16:creationId xmlns:a16="http://schemas.microsoft.com/office/drawing/2014/main" id="{0C028287-78BE-C8B6-A7BC-EA22764669FF}"/>
              </a:ext>
            </a:extLst>
          </p:cNvPr>
          <p:cNvSpPr txBox="1"/>
          <p:nvPr/>
        </p:nvSpPr>
        <p:spPr>
          <a:xfrm>
            <a:off x="1723750" y="2096847"/>
            <a:ext cx="5328467" cy="319959"/>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5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10"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p:txBody>
      </p:sp>
      <p:sp>
        <p:nvSpPr>
          <p:cNvPr id="33" name="object 10">
            <a:extLst>
              <a:ext uri="{FF2B5EF4-FFF2-40B4-BE49-F238E27FC236}">
                <a16:creationId xmlns:a16="http://schemas.microsoft.com/office/drawing/2014/main" id="{51D404FB-86F8-0A4A-425F-FF1450A965BF}"/>
              </a:ext>
            </a:extLst>
          </p:cNvPr>
          <p:cNvSpPr/>
          <p:nvPr/>
        </p:nvSpPr>
        <p:spPr>
          <a:xfrm>
            <a:off x="5488437" y="3703401"/>
            <a:ext cx="1306666" cy="653207"/>
          </a:xfrm>
          <a:custGeom>
            <a:avLst/>
            <a:gdLst/>
            <a:ahLst/>
            <a:cxnLst/>
            <a:rect l="l" t="t" r="r" b="b"/>
            <a:pathLst>
              <a:path w="643889" h="412114">
                <a:moveTo>
                  <a:pt x="0" y="0"/>
                </a:moveTo>
                <a:lnTo>
                  <a:pt x="643851" y="411645"/>
                </a:lnTo>
              </a:path>
            </a:pathLst>
          </a:custGeom>
          <a:ln w="57150">
            <a:solidFill>
              <a:srgbClr val="0000FF"/>
            </a:solidFill>
          </a:ln>
        </p:spPr>
        <p:txBody>
          <a:bodyPr wrap="square" lIns="0" tIns="0" rIns="0" bIns="0" rtlCol="0"/>
          <a:lstStyle/>
          <a:p>
            <a:endParaRPr/>
          </a:p>
        </p:txBody>
      </p:sp>
      <p:sp>
        <p:nvSpPr>
          <p:cNvPr id="34" name="object 11">
            <a:extLst>
              <a:ext uri="{FF2B5EF4-FFF2-40B4-BE49-F238E27FC236}">
                <a16:creationId xmlns:a16="http://schemas.microsoft.com/office/drawing/2014/main" id="{DEA54ED7-FA86-A2D8-FF42-B1BCFDD4407F}"/>
              </a:ext>
            </a:extLst>
          </p:cNvPr>
          <p:cNvSpPr/>
          <p:nvPr/>
        </p:nvSpPr>
        <p:spPr>
          <a:xfrm>
            <a:off x="5476641" y="3717350"/>
            <a:ext cx="45719" cy="1523390"/>
          </a:xfrm>
          <a:custGeom>
            <a:avLst/>
            <a:gdLst/>
            <a:ahLst/>
            <a:cxnLst/>
            <a:rect l="l" t="t" r="r" b="b"/>
            <a:pathLst>
              <a:path w="14605" h="862964">
                <a:moveTo>
                  <a:pt x="14439" y="0"/>
                </a:moveTo>
                <a:lnTo>
                  <a:pt x="0" y="862495"/>
                </a:lnTo>
              </a:path>
            </a:pathLst>
          </a:custGeom>
          <a:ln w="57150">
            <a:solidFill>
              <a:srgbClr val="0000FF"/>
            </a:solidFill>
          </a:ln>
        </p:spPr>
        <p:txBody>
          <a:bodyPr wrap="square" lIns="0" tIns="0" rIns="0" bIns="0" rtlCol="0"/>
          <a:lstStyle/>
          <a:p>
            <a:endParaRPr/>
          </a:p>
        </p:txBody>
      </p:sp>
      <p:sp>
        <p:nvSpPr>
          <p:cNvPr id="35" name="object 12">
            <a:extLst>
              <a:ext uri="{FF2B5EF4-FFF2-40B4-BE49-F238E27FC236}">
                <a16:creationId xmlns:a16="http://schemas.microsoft.com/office/drawing/2014/main" id="{A6312D85-DF1B-2F7C-1B70-E35542FC27DB}"/>
              </a:ext>
            </a:extLst>
          </p:cNvPr>
          <p:cNvSpPr/>
          <p:nvPr/>
        </p:nvSpPr>
        <p:spPr>
          <a:xfrm>
            <a:off x="4180974" y="3097793"/>
            <a:ext cx="3297861" cy="2553267"/>
          </a:xfrm>
          <a:custGeom>
            <a:avLst/>
            <a:gdLst/>
            <a:ahLst/>
            <a:cxnLst/>
            <a:rect l="l" t="t" r="r" b="b"/>
            <a:pathLst>
              <a:path w="1576704" h="1613535">
                <a:moveTo>
                  <a:pt x="0" y="1612988"/>
                </a:moveTo>
                <a:lnTo>
                  <a:pt x="1576412" y="0"/>
                </a:lnTo>
              </a:path>
            </a:pathLst>
          </a:custGeom>
          <a:ln w="57150">
            <a:solidFill>
              <a:srgbClr val="0000FF"/>
            </a:solidFill>
          </a:ln>
        </p:spPr>
        <p:txBody>
          <a:bodyPr wrap="square" lIns="0" tIns="0" rIns="0" bIns="0" rtlCol="0"/>
          <a:lstStyle/>
          <a:p>
            <a:endParaRPr/>
          </a:p>
        </p:txBody>
      </p:sp>
      <p:sp>
        <p:nvSpPr>
          <p:cNvPr id="38" name="object 13">
            <a:extLst>
              <a:ext uri="{FF2B5EF4-FFF2-40B4-BE49-F238E27FC236}">
                <a16:creationId xmlns:a16="http://schemas.microsoft.com/office/drawing/2014/main" id="{AE5E37DD-580D-5DA3-4F0E-8F06081ADB57}"/>
              </a:ext>
            </a:extLst>
          </p:cNvPr>
          <p:cNvSpPr/>
          <p:nvPr/>
        </p:nvSpPr>
        <p:spPr>
          <a:xfrm>
            <a:off x="7434382" y="3120225"/>
            <a:ext cx="2274424" cy="827329"/>
          </a:xfrm>
          <a:custGeom>
            <a:avLst/>
            <a:gdLst/>
            <a:ahLst/>
            <a:cxnLst/>
            <a:rect l="l" t="t" r="r" b="b"/>
            <a:pathLst>
              <a:path w="1120775" h="521969">
                <a:moveTo>
                  <a:pt x="0" y="0"/>
                </a:moveTo>
                <a:lnTo>
                  <a:pt x="1120698" y="521347"/>
                </a:lnTo>
              </a:path>
            </a:pathLst>
          </a:custGeom>
          <a:ln w="57150">
            <a:solidFill>
              <a:srgbClr val="0000FF"/>
            </a:solidFill>
          </a:ln>
        </p:spPr>
        <p:txBody>
          <a:bodyPr wrap="square" lIns="0" tIns="0" rIns="0" bIns="0" rtlCol="0"/>
          <a:lstStyle/>
          <a:p>
            <a:endParaRPr/>
          </a:p>
        </p:txBody>
      </p:sp>
      <p:sp>
        <p:nvSpPr>
          <p:cNvPr id="39" name="object 14">
            <a:extLst>
              <a:ext uri="{FF2B5EF4-FFF2-40B4-BE49-F238E27FC236}">
                <a16:creationId xmlns:a16="http://schemas.microsoft.com/office/drawing/2014/main" id="{569A0BC2-8F8E-2ABB-154B-4C3994D5334A}"/>
              </a:ext>
            </a:extLst>
          </p:cNvPr>
          <p:cNvSpPr/>
          <p:nvPr/>
        </p:nvSpPr>
        <p:spPr>
          <a:xfrm>
            <a:off x="9457125" y="3757392"/>
            <a:ext cx="599211" cy="315029"/>
          </a:xfrm>
          <a:custGeom>
            <a:avLst/>
            <a:gdLst/>
            <a:ahLst/>
            <a:cxnLst/>
            <a:rect l="l" t="t" r="r" b="b"/>
            <a:pathLst>
              <a:path w="295275" h="198755">
                <a:moveTo>
                  <a:pt x="72313" y="0"/>
                </a:moveTo>
                <a:lnTo>
                  <a:pt x="139788" y="125945"/>
                </a:lnTo>
                <a:lnTo>
                  <a:pt x="0" y="155447"/>
                </a:lnTo>
                <a:lnTo>
                  <a:pt x="295236" y="198272"/>
                </a:lnTo>
                <a:lnTo>
                  <a:pt x="72313" y="0"/>
                </a:lnTo>
                <a:close/>
              </a:path>
            </a:pathLst>
          </a:custGeom>
          <a:solidFill>
            <a:srgbClr val="0000FF"/>
          </a:solidFill>
        </p:spPr>
        <p:txBody>
          <a:bodyPr wrap="square" lIns="0" tIns="0" rIns="0" bIns="0" rtlCol="0"/>
          <a:lstStyle/>
          <a:p>
            <a:endParaRPr/>
          </a:p>
        </p:txBody>
      </p:sp>
      <p:sp>
        <p:nvSpPr>
          <p:cNvPr id="40" name="object 15">
            <a:extLst>
              <a:ext uri="{FF2B5EF4-FFF2-40B4-BE49-F238E27FC236}">
                <a16:creationId xmlns:a16="http://schemas.microsoft.com/office/drawing/2014/main" id="{3CF249BF-B043-BC72-FA44-8B72846339A0}"/>
              </a:ext>
            </a:extLst>
          </p:cNvPr>
          <p:cNvSpPr/>
          <p:nvPr/>
        </p:nvSpPr>
        <p:spPr>
          <a:xfrm>
            <a:off x="6758296" y="4292687"/>
            <a:ext cx="832451" cy="2335040"/>
          </a:xfrm>
          <a:custGeom>
            <a:avLst/>
            <a:gdLst/>
            <a:ahLst/>
            <a:cxnLst/>
            <a:rect l="l" t="t" r="r" b="b"/>
            <a:pathLst>
              <a:path w="410210" h="1473200">
                <a:moveTo>
                  <a:pt x="0" y="0"/>
                </a:moveTo>
                <a:lnTo>
                  <a:pt x="410184" y="1473022"/>
                </a:lnTo>
              </a:path>
            </a:pathLst>
          </a:custGeom>
          <a:ln w="57150">
            <a:solidFill>
              <a:srgbClr val="0000FF"/>
            </a:solidFill>
          </a:ln>
        </p:spPr>
        <p:txBody>
          <a:bodyPr wrap="square" lIns="0" tIns="0" rIns="0" bIns="0" rtlCol="0"/>
          <a:lstStyle/>
          <a:p>
            <a:endParaRPr/>
          </a:p>
        </p:txBody>
      </p:sp>
      <p:sp>
        <p:nvSpPr>
          <p:cNvPr id="41" name="object 16">
            <a:extLst>
              <a:ext uri="{FF2B5EF4-FFF2-40B4-BE49-F238E27FC236}">
                <a16:creationId xmlns:a16="http://schemas.microsoft.com/office/drawing/2014/main" id="{280A30CD-A907-FBA0-7215-04D46E6AE931}"/>
              </a:ext>
            </a:extLst>
          </p:cNvPr>
          <p:cNvSpPr/>
          <p:nvPr/>
        </p:nvSpPr>
        <p:spPr>
          <a:xfrm>
            <a:off x="7350036" y="6275970"/>
            <a:ext cx="336331" cy="620637"/>
          </a:xfrm>
          <a:custGeom>
            <a:avLst/>
            <a:gdLst/>
            <a:ahLst/>
            <a:cxnLst/>
            <a:rect l="l" t="t" r="r" b="b"/>
            <a:pathLst>
              <a:path w="165735" h="298450">
                <a:moveTo>
                  <a:pt x="0" y="45986"/>
                </a:moveTo>
                <a:lnTo>
                  <a:pt x="159232" y="298272"/>
                </a:lnTo>
                <a:lnTo>
                  <a:pt x="162523" y="133108"/>
                </a:lnTo>
                <a:lnTo>
                  <a:pt x="113245" y="133108"/>
                </a:lnTo>
                <a:lnTo>
                  <a:pt x="0" y="45986"/>
                </a:lnTo>
                <a:close/>
              </a:path>
              <a:path w="165735" h="298450">
                <a:moveTo>
                  <a:pt x="165176" y="0"/>
                </a:moveTo>
                <a:lnTo>
                  <a:pt x="113245" y="133108"/>
                </a:lnTo>
                <a:lnTo>
                  <a:pt x="162523" y="133108"/>
                </a:lnTo>
                <a:lnTo>
                  <a:pt x="165176" y="0"/>
                </a:lnTo>
                <a:close/>
              </a:path>
            </a:pathLst>
          </a:custGeom>
          <a:solidFill>
            <a:srgbClr val="0000FF"/>
          </a:solidFill>
        </p:spPr>
        <p:txBody>
          <a:bodyPr wrap="square" lIns="0" tIns="0" rIns="0" bIns="0" rtlCol="0"/>
          <a:lstStyle/>
          <a:p>
            <a:endParaRPr/>
          </a:p>
        </p:txBody>
      </p:sp>
      <p:sp>
        <p:nvSpPr>
          <p:cNvPr id="42" name="object 17">
            <a:extLst>
              <a:ext uri="{FF2B5EF4-FFF2-40B4-BE49-F238E27FC236}">
                <a16:creationId xmlns:a16="http://schemas.microsoft.com/office/drawing/2014/main" id="{20A88C66-7C9D-FE14-5374-BF355DE4468C}"/>
              </a:ext>
            </a:extLst>
          </p:cNvPr>
          <p:cNvSpPr/>
          <p:nvPr/>
        </p:nvSpPr>
        <p:spPr>
          <a:xfrm flipH="1">
            <a:off x="4173146" y="5651060"/>
            <a:ext cx="45719" cy="841934"/>
          </a:xfrm>
          <a:custGeom>
            <a:avLst/>
            <a:gdLst/>
            <a:ahLst/>
            <a:cxnLst/>
            <a:rect l="l" t="t" r="r" b="b"/>
            <a:pathLst>
              <a:path w="85089" h="520064">
                <a:moveTo>
                  <a:pt x="84937" y="0"/>
                </a:moveTo>
                <a:lnTo>
                  <a:pt x="0" y="519671"/>
                </a:lnTo>
              </a:path>
            </a:pathLst>
          </a:custGeom>
          <a:ln w="57150">
            <a:solidFill>
              <a:srgbClr val="0000FF"/>
            </a:solidFill>
          </a:ln>
        </p:spPr>
        <p:txBody>
          <a:bodyPr wrap="square" lIns="0" tIns="0" rIns="0" bIns="0" rtlCol="0"/>
          <a:lstStyle/>
          <a:p>
            <a:endParaRPr/>
          </a:p>
        </p:txBody>
      </p:sp>
      <p:sp>
        <p:nvSpPr>
          <p:cNvPr id="43" name="object 18">
            <a:extLst>
              <a:ext uri="{FF2B5EF4-FFF2-40B4-BE49-F238E27FC236}">
                <a16:creationId xmlns:a16="http://schemas.microsoft.com/office/drawing/2014/main" id="{6714520C-1D2C-86B2-3416-D41600B622CB}"/>
              </a:ext>
            </a:extLst>
          </p:cNvPr>
          <p:cNvSpPr/>
          <p:nvPr/>
        </p:nvSpPr>
        <p:spPr>
          <a:xfrm>
            <a:off x="4055373" y="6282497"/>
            <a:ext cx="405285" cy="460232"/>
          </a:xfrm>
          <a:custGeom>
            <a:avLst/>
            <a:gdLst/>
            <a:ahLst/>
            <a:cxnLst/>
            <a:rect l="l" t="t" r="r" b="b"/>
            <a:pathLst>
              <a:path w="169544" h="295910">
                <a:moveTo>
                  <a:pt x="0" y="0"/>
                </a:moveTo>
                <a:lnTo>
                  <a:pt x="38519" y="295833"/>
                </a:lnTo>
                <a:lnTo>
                  <a:pt x="120968" y="126631"/>
                </a:lnTo>
                <a:lnTo>
                  <a:pt x="66167" y="126631"/>
                </a:lnTo>
                <a:lnTo>
                  <a:pt x="0" y="0"/>
                </a:lnTo>
                <a:close/>
              </a:path>
              <a:path w="169544" h="295910">
                <a:moveTo>
                  <a:pt x="169202" y="27647"/>
                </a:moveTo>
                <a:lnTo>
                  <a:pt x="66167" y="126631"/>
                </a:lnTo>
                <a:lnTo>
                  <a:pt x="120968" y="126631"/>
                </a:lnTo>
                <a:lnTo>
                  <a:pt x="169202" y="27647"/>
                </a:lnTo>
                <a:close/>
              </a:path>
            </a:pathLst>
          </a:custGeom>
          <a:solidFill>
            <a:srgbClr val="0000FF"/>
          </a:solidFill>
        </p:spPr>
        <p:txBody>
          <a:bodyPr wrap="square" lIns="0" tIns="0" rIns="0" bIns="0" rtlCol="0"/>
          <a:lstStyle/>
          <a:p>
            <a:endParaRPr/>
          </a:p>
        </p:txBody>
      </p:sp>
      <p:sp>
        <p:nvSpPr>
          <p:cNvPr id="44" name="object 19">
            <a:extLst>
              <a:ext uri="{FF2B5EF4-FFF2-40B4-BE49-F238E27FC236}">
                <a16:creationId xmlns:a16="http://schemas.microsoft.com/office/drawing/2014/main" id="{9EAFDB94-5AE0-C54F-6F70-3028F93D1CD6}"/>
              </a:ext>
            </a:extLst>
          </p:cNvPr>
          <p:cNvSpPr txBox="1"/>
          <p:nvPr/>
        </p:nvSpPr>
        <p:spPr>
          <a:xfrm>
            <a:off x="6638466" y="8087849"/>
            <a:ext cx="75642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6’</a:t>
            </a:r>
            <a:r>
              <a:rPr sz="2000" b="1" spc="-140" dirty="0">
                <a:solidFill>
                  <a:srgbClr val="303030"/>
                </a:solidFill>
                <a:latin typeface="Arial"/>
                <a:cs typeface="Arial"/>
              </a:rPr>
              <a:t> </a:t>
            </a:r>
            <a:r>
              <a:rPr sz="2000" b="1" spc="-10" dirty="0">
                <a:solidFill>
                  <a:srgbClr val="303030"/>
                </a:solidFill>
                <a:latin typeface="Arial"/>
                <a:cs typeface="Arial"/>
              </a:rPr>
              <a:t>3”</a:t>
            </a:r>
            <a:endParaRPr sz="2000" dirty="0">
              <a:latin typeface="Arial"/>
              <a:cs typeface="Arial"/>
            </a:endParaRPr>
          </a:p>
        </p:txBody>
      </p:sp>
      <p:sp>
        <p:nvSpPr>
          <p:cNvPr id="45" name="object 20">
            <a:extLst>
              <a:ext uri="{FF2B5EF4-FFF2-40B4-BE49-F238E27FC236}">
                <a16:creationId xmlns:a16="http://schemas.microsoft.com/office/drawing/2014/main" id="{D4DDED15-14E7-2F37-DFDE-D4D1824113A1}"/>
              </a:ext>
            </a:extLst>
          </p:cNvPr>
          <p:cNvSpPr txBox="1"/>
          <p:nvPr/>
        </p:nvSpPr>
        <p:spPr>
          <a:xfrm>
            <a:off x="15818577" y="4700048"/>
            <a:ext cx="943274"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21’</a:t>
            </a:r>
            <a:r>
              <a:rPr sz="2000" b="1" spc="-145" dirty="0">
                <a:latin typeface="Arial"/>
                <a:cs typeface="Arial"/>
              </a:rPr>
              <a:t> </a:t>
            </a:r>
            <a:r>
              <a:rPr sz="2000" b="1" spc="-5" dirty="0">
                <a:latin typeface="Arial"/>
                <a:cs typeface="Arial"/>
              </a:rPr>
              <a:t>8”</a:t>
            </a:r>
            <a:endParaRPr sz="2000" dirty="0">
              <a:latin typeface="Arial"/>
              <a:cs typeface="Arial"/>
            </a:endParaRPr>
          </a:p>
        </p:txBody>
      </p:sp>
      <p:sp>
        <p:nvSpPr>
          <p:cNvPr id="46" name="object 21">
            <a:extLst>
              <a:ext uri="{FF2B5EF4-FFF2-40B4-BE49-F238E27FC236}">
                <a16:creationId xmlns:a16="http://schemas.microsoft.com/office/drawing/2014/main" id="{CF8B3866-973E-52E0-E44C-70547CD84C5B}"/>
              </a:ext>
            </a:extLst>
          </p:cNvPr>
          <p:cNvSpPr txBox="1"/>
          <p:nvPr/>
        </p:nvSpPr>
        <p:spPr>
          <a:xfrm>
            <a:off x="10230911" y="3543421"/>
            <a:ext cx="923945" cy="319959"/>
          </a:xfrm>
          <a:prstGeom prst="rect">
            <a:avLst/>
          </a:prstGeom>
        </p:spPr>
        <p:txBody>
          <a:bodyPr vert="horz" wrap="square" lIns="0" tIns="12065" rIns="0" bIns="0" rtlCol="0">
            <a:spAutoFit/>
          </a:bodyPr>
          <a:lstStyle/>
          <a:p>
            <a:pPr marL="12700">
              <a:lnSpc>
                <a:spcPct val="100000"/>
              </a:lnSpc>
              <a:spcBef>
                <a:spcPts val="95"/>
              </a:spcBef>
            </a:pPr>
            <a:r>
              <a:rPr sz="2000" b="1" spc="-30" dirty="0">
                <a:latin typeface="Arial"/>
                <a:cs typeface="Arial"/>
              </a:rPr>
              <a:t>11’</a:t>
            </a:r>
            <a:r>
              <a:rPr sz="2000" b="1" spc="-145" dirty="0">
                <a:latin typeface="Arial"/>
                <a:cs typeface="Arial"/>
              </a:rPr>
              <a:t> </a:t>
            </a:r>
            <a:r>
              <a:rPr sz="2000" b="1" spc="-5" dirty="0">
                <a:latin typeface="Arial"/>
                <a:cs typeface="Arial"/>
              </a:rPr>
              <a:t>5”</a:t>
            </a:r>
            <a:endParaRPr sz="2000" dirty="0">
              <a:latin typeface="Arial"/>
              <a:cs typeface="Arial"/>
            </a:endParaRPr>
          </a:p>
        </p:txBody>
      </p:sp>
      <p:sp>
        <p:nvSpPr>
          <p:cNvPr id="47" name="object 22">
            <a:extLst>
              <a:ext uri="{FF2B5EF4-FFF2-40B4-BE49-F238E27FC236}">
                <a16:creationId xmlns:a16="http://schemas.microsoft.com/office/drawing/2014/main" id="{88E8D840-A19C-BEAE-4AA1-F3C05BFE676D}"/>
              </a:ext>
            </a:extLst>
          </p:cNvPr>
          <p:cNvSpPr txBox="1"/>
          <p:nvPr/>
        </p:nvSpPr>
        <p:spPr>
          <a:xfrm>
            <a:off x="7288497" y="2373584"/>
            <a:ext cx="923945" cy="319959"/>
          </a:xfrm>
          <a:prstGeom prst="rect">
            <a:avLst/>
          </a:prstGeom>
        </p:spPr>
        <p:txBody>
          <a:bodyPr vert="horz" wrap="square" lIns="0" tIns="12065" rIns="0" bIns="0" rtlCol="0">
            <a:spAutoFit/>
          </a:bodyPr>
          <a:lstStyle/>
          <a:p>
            <a:pPr marL="12700">
              <a:lnSpc>
                <a:spcPct val="100000"/>
              </a:lnSpc>
              <a:spcBef>
                <a:spcPts val="95"/>
              </a:spcBef>
            </a:pPr>
            <a:r>
              <a:rPr sz="2000" b="1" spc="-30" dirty="0">
                <a:latin typeface="Arial"/>
                <a:cs typeface="Arial"/>
              </a:rPr>
              <a:t>11’</a:t>
            </a:r>
            <a:r>
              <a:rPr sz="2000" b="1" spc="-145" dirty="0">
                <a:latin typeface="Arial"/>
                <a:cs typeface="Arial"/>
              </a:rPr>
              <a:t> </a:t>
            </a:r>
            <a:r>
              <a:rPr sz="2000" b="1" spc="-5" dirty="0">
                <a:latin typeface="Arial"/>
                <a:cs typeface="Arial"/>
              </a:rPr>
              <a:t>7”</a:t>
            </a:r>
            <a:endParaRPr sz="2000" dirty="0">
              <a:latin typeface="Arial"/>
              <a:cs typeface="Arial"/>
            </a:endParaRPr>
          </a:p>
        </p:txBody>
      </p:sp>
      <p:sp>
        <p:nvSpPr>
          <p:cNvPr id="48" name="object 23">
            <a:extLst>
              <a:ext uri="{FF2B5EF4-FFF2-40B4-BE49-F238E27FC236}">
                <a16:creationId xmlns:a16="http://schemas.microsoft.com/office/drawing/2014/main" id="{66F5FA02-3318-2186-434B-7C886A855F26}"/>
              </a:ext>
            </a:extLst>
          </p:cNvPr>
          <p:cNvSpPr txBox="1"/>
          <p:nvPr/>
        </p:nvSpPr>
        <p:spPr>
          <a:xfrm>
            <a:off x="3209524" y="5452884"/>
            <a:ext cx="943274"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4’</a:t>
            </a:r>
            <a:r>
              <a:rPr sz="2000" b="1" spc="-145" dirty="0">
                <a:solidFill>
                  <a:srgbClr val="303030"/>
                </a:solidFill>
                <a:latin typeface="Arial"/>
                <a:cs typeface="Arial"/>
              </a:rPr>
              <a:t> </a:t>
            </a:r>
            <a:r>
              <a:rPr sz="2000" b="1" spc="-5" dirty="0">
                <a:solidFill>
                  <a:srgbClr val="303030"/>
                </a:solidFill>
                <a:latin typeface="Arial"/>
                <a:cs typeface="Arial"/>
              </a:rPr>
              <a:t>10”</a:t>
            </a:r>
            <a:endParaRPr sz="2000" dirty="0">
              <a:latin typeface="Arial"/>
              <a:cs typeface="Arial"/>
            </a:endParaRPr>
          </a:p>
        </p:txBody>
      </p:sp>
      <p:sp>
        <p:nvSpPr>
          <p:cNvPr id="49" name="object 24">
            <a:extLst>
              <a:ext uri="{FF2B5EF4-FFF2-40B4-BE49-F238E27FC236}">
                <a16:creationId xmlns:a16="http://schemas.microsoft.com/office/drawing/2014/main" id="{207A1D9E-910B-8494-FDBE-00822136FE55}"/>
              </a:ext>
            </a:extLst>
          </p:cNvPr>
          <p:cNvSpPr txBox="1"/>
          <p:nvPr/>
        </p:nvSpPr>
        <p:spPr>
          <a:xfrm>
            <a:off x="3155081" y="6736627"/>
            <a:ext cx="756423"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6’</a:t>
            </a:r>
            <a:r>
              <a:rPr sz="2000" b="1" spc="-140" dirty="0">
                <a:solidFill>
                  <a:srgbClr val="303030"/>
                </a:solidFill>
                <a:latin typeface="Arial"/>
                <a:cs typeface="Arial"/>
              </a:rPr>
              <a:t> </a:t>
            </a:r>
            <a:r>
              <a:rPr sz="2000" b="1" spc="-10" dirty="0">
                <a:solidFill>
                  <a:srgbClr val="303030"/>
                </a:solidFill>
                <a:latin typeface="Arial"/>
                <a:cs typeface="Arial"/>
              </a:rPr>
              <a:t>1”</a:t>
            </a:r>
            <a:endParaRPr sz="2000" dirty="0">
              <a:latin typeface="Arial"/>
              <a:cs typeface="Arial"/>
            </a:endParaRPr>
          </a:p>
        </p:txBody>
      </p:sp>
      <p:cxnSp>
        <p:nvCxnSpPr>
          <p:cNvPr id="51" name="Straight Arrow Connector 50">
            <a:extLst>
              <a:ext uri="{FF2B5EF4-FFF2-40B4-BE49-F238E27FC236}">
                <a16:creationId xmlns:a16="http://schemas.microsoft.com/office/drawing/2014/main" id="{D1CA7E4A-ABE0-19E5-B99F-548D612691B2}"/>
              </a:ext>
            </a:extLst>
          </p:cNvPr>
          <p:cNvCxnSpPr>
            <a:cxnSpLocks/>
          </p:cNvCxnSpPr>
          <p:nvPr/>
        </p:nvCxnSpPr>
        <p:spPr>
          <a:xfrm>
            <a:off x="5656576" y="2472883"/>
            <a:ext cx="201235" cy="234574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10" name="Group 9">
            <a:extLst>
              <a:ext uri="{FF2B5EF4-FFF2-40B4-BE49-F238E27FC236}">
                <a16:creationId xmlns:a16="http://schemas.microsoft.com/office/drawing/2014/main" id="{9BC58B52-A0C0-8545-7E86-8FAA9BE6A97D}"/>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87A22BB6-3F1F-413F-56C8-E36A617FBC1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9FDAF5D8-C9AC-2FF5-14C5-E2CF5C31C260}"/>
                </a:ext>
              </a:extLst>
            </p:cNvPr>
            <p:cNvPicPr>
              <a:picLocks noChangeAspect="1"/>
            </p:cNvPicPr>
            <p:nvPr/>
          </p:nvPicPr>
          <p:blipFill>
            <a:blip r:embed="rId4"/>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3295384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4674-17A3-35AC-CB9E-E78C7045A81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E100077-240A-718B-5D5C-D82CC83817D1}"/>
              </a:ext>
            </a:extLst>
          </p:cNvPr>
          <p:cNvGrpSpPr/>
          <p:nvPr/>
        </p:nvGrpSpPr>
        <p:grpSpPr>
          <a:xfrm>
            <a:off x="3289109" y="124439"/>
            <a:ext cx="11832609" cy="1198840"/>
            <a:chOff x="0" y="0"/>
            <a:chExt cx="19146126" cy="1913890"/>
          </a:xfrm>
        </p:grpSpPr>
        <p:sp>
          <p:nvSpPr>
            <p:cNvPr id="3" name="Freeform 3">
              <a:extLst>
                <a:ext uri="{FF2B5EF4-FFF2-40B4-BE49-F238E27FC236}">
                  <a16:creationId xmlns:a16="http://schemas.microsoft.com/office/drawing/2014/main" id="{FD37B57C-7A87-3CB5-38C0-5544D52650E5}"/>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265A9550-C181-8C78-E430-313D8303A7CF}"/>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37BAF1A4-C2BC-AA9F-A8C5-C4E6A90789FA}"/>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HIGH REACH RT FORKLIFT</a:t>
            </a:r>
          </a:p>
        </p:txBody>
      </p:sp>
      <p:sp>
        <p:nvSpPr>
          <p:cNvPr id="7" name="object 25">
            <a:extLst>
              <a:ext uri="{FF2B5EF4-FFF2-40B4-BE49-F238E27FC236}">
                <a16:creationId xmlns:a16="http://schemas.microsoft.com/office/drawing/2014/main" id="{E0D9A597-1E81-455A-9BB7-14B477BEFCE4}"/>
              </a:ext>
            </a:extLst>
          </p:cNvPr>
          <p:cNvSpPr txBox="1">
            <a:spLocks noGrp="1"/>
          </p:cNvSpPr>
          <p:nvPr>
            <p:ph type="sldNum" sz="quarter" idx="12"/>
          </p:nvPr>
        </p:nvSpPr>
        <p:spPr>
          <a:xfrm>
            <a:off x="7961056" y="6725072"/>
            <a:ext cx="836518" cy="18659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pc="-5" dirty="0"/>
              <a:t>24</a:t>
            </a:fld>
            <a:endParaRPr spc="-5" dirty="0"/>
          </a:p>
        </p:txBody>
      </p:sp>
      <p:sp>
        <p:nvSpPr>
          <p:cNvPr id="8" name="object 3">
            <a:extLst>
              <a:ext uri="{FF2B5EF4-FFF2-40B4-BE49-F238E27FC236}">
                <a16:creationId xmlns:a16="http://schemas.microsoft.com/office/drawing/2014/main" id="{7D915ECD-047E-DCB8-7CED-8C8023F4B5D6}"/>
              </a:ext>
            </a:extLst>
          </p:cNvPr>
          <p:cNvSpPr/>
          <p:nvPr/>
        </p:nvSpPr>
        <p:spPr>
          <a:xfrm>
            <a:off x="259307" y="1448146"/>
            <a:ext cx="17728441" cy="8462114"/>
          </a:xfrm>
          <a:prstGeom prst="rect">
            <a:avLst/>
          </a:prstGeom>
          <a:blipFill>
            <a:blip r:embed="rId2" cstate="print"/>
            <a:stretch>
              <a:fillRect/>
            </a:stretch>
          </a:blipFill>
        </p:spPr>
        <p:txBody>
          <a:bodyPr wrap="square" lIns="0" tIns="0" rIns="0" bIns="0" rtlCol="0"/>
          <a:lstStyle/>
          <a:p>
            <a:endParaRPr/>
          </a:p>
        </p:txBody>
      </p:sp>
      <p:sp>
        <p:nvSpPr>
          <p:cNvPr id="9" name="object 4">
            <a:extLst>
              <a:ext uri="{FF2B5EF4-FFF2-40B4-BE49-F238E27FC236}">
                <a16:creationId xmlns:a16="http://schemas.microsoft.com/office/drawing/2014/main" id="{D573A5BD-21B0-76AE-BE08-D7D3FCED70D7}"/>
              </a:ext>
            </a:extLst>
          </p:cNvPr>
          <p:cNvSpPr/>
          <p:nvPr/>
        </p:nvSpPr>
        <p:spPr>
          <a:xfrm>
            <a:off x="1553015" y="1912654"/>
            <a:ext cx="12910929" cy="7340243"/>
          </a:xfrm>
          <a:prstGeom prst="rect">
            <a:avLst/>
          </a:prstGeom>
          <a:blipFill>
            <a:blip r:embed="rId3" cstate="print"/>
            <a:stretch>
              <a:fillRect/>
            </a:stretch>
          </a:blipFill>
        </p:spPr>
        <p:txBody>
          <a:bodyPr wrap="square" lIns="0" tIns="0" rIns="0" bIns="0" rtlCol="0"/>
          <a:lstStyle/>
          <a:p>
            <a:endParaRPr/>
          </a:p>
        </p:txBody>
      </p:sp>
      <p:sp>
        <p:nvSpPr>
          <p:cNvPr id="15" name="object 5">
            <a:extLst>
              <a:ext uri="{FF2B5EF4-FFF2-40B4-BE49-F238E27FC236}">
                <a16:creationId xmlns:a16="http://schemas.microsoft.com/office/drawing/2014/main" id="{CF7DE6A0-C090-E774-E97A-FA4298B6D435}"/>
              </a:ext>
            </a:extLst>
          </p:cNvPr>
          <p:cNvSpPr/>
          <p:nvPr/>
        </p:nvSpPr>
        <p:spPr>
          <a:xfrm>
            <a:off x="8001509" y="2252438"/>
            <a:ext cx="2458858" cy="1229806"/>
          </a:xfrm>
          <a:custGeom>
            <a:avLst/>
            <a:gdLst/>
            <a:ahLst/>
            <a:cxnLst/>
            <a:rect l="l" t="t" r="r" b="b"/>
            <a:pathLst>
              <a:path w="1215389" h="809625">
                <a:moveTo>
                  <a:pt x="0" y="0"/>
                </a:moveTo>
                <a:lnTo>
                  <a:pt x="1215339" y="809625"/>
                </a:lnTo>
              </a:path>
            </a:pathLst>
          </a:custGeom>
          <a:ln w="57150">
            <a:solidFill>
              <a:srgbClr val="0000FF"/>
            </a:solidFill>
          </a:ln>
        </p:spPr>
        <p:txBody>
          <a:bodyPr wrap="square" lIns="0" tIns="0" rIns="0" bIns="0" rtlCol="0"/>
          <a:lstStyle/>
          <a:p>
            <a:endParaRPr/>
          </a:p>
        </p:txBody>
      </p:sp>
      <p:sp>
        <p:nvSpPr>
          <p:cNvPr id="16" name="object 6">
            <a:extLst>
              <a:ext uri="{FF2B5EF4-FFF2-40B4-BE49-F238E27FC236}">
                <a16:creationId xmlns:a16="http://schemas.microsoft.com/office/drawing/2014/main" id="{C3148F5C-6A4D-5860-CE93-5EC96A77BF64}"/>
              </a:ext>
            </a:extLst>
          </p:cNvPr>
          <p:cNvSpPr/>
          <p:nvPr/>
        </p:nvSpPr>
        <p:spPr>
          <a:xfrm>
            <a:off x="5123206" y="1522942"/>
            <a:ext cx="5756606" cy="4156261"/>
          </a:xfrm>
          <a:custGeom>
            <a:avLst/>
            <a:gdLst/>
            <a:ahLst/>
            <a:cxnLst/>
            <a:rect l="l" t="t" r="r" b="b"/>
            <a:pathLst>
              <a:path w="2845435" h="2736215">
                <a:moveTo>
                  <a:pt x="0" y="2735630"/>
                </a:moveTo>
                <a:lnTo>
                  <a:pt x="2844927" y="0"/>
                </a:lnTo>
              </a:path>
            </a:pathLst>
          </a:custGeom>
          <a:ln w="57150">
            <a:solidFill>
              <a:srgbClr val="0000FF"/>
            </a:solidFill>
          </a:ln>
        </p:spPr>
        <p:txBody>
          <a:bodyPr wrap="square" lIns="0" tIns="0" rIns="0" bIns="0" rtlCol="0"/>
          <a:lstStyle/>
          <a:p>
            <a:endParaRPr/>
          </a:p>
        </p:txBody>
      </p:sp>
      <p:sp>
        <p:nvSpPr>
          <p:cNvPr id="17" name="object 7">
            <a:extLst>
              <a:ext uri="{FF2B5EF4-FFF2-40B4-BE49-F238E27FC236}">
                <a16:creationId xmlns:a16="http://schemas.microsoft.com/office/drawing/2014/main" id="{9C17C366-6652-F9FD-8A9C-17B4A449515B}"/>
              </a:ext>
            </a:extLst>
          </p:cNvPr>
          <p:cNvSpPr/>
          <p:nvPr/>
        </p:nvSpPr>
        <p:spPr>
          <a:xfrm>
            <a:off x="10814589" y="1528509"/>
            <a:ext cx="1009749" cy="1070654"/>
          </a:xfrm>
          <a:custGeom>
            <a:avLst/>
            <a:gdLst/>
            <a:ahLst/>
            <a:cxnLst/>
            <a:rect l="l" t="t" r="r" b="b"/>
            <a:pathLst>
              <a:path w="499109" h="704850">
                <a:moveTo>
                  <a:pt x="0" y="0"/>
                </a:moveTo>
                <a:lnTo>
                  <a:pt x="498538" y="704684"/>
                </a:lnTo>
              </a:path>
            </a:pathLst>
          </a:custGeom>
          <a:ln w="57149">
            <a:solidFill>
              <a:srgbClr val="0000FF"/>
            </a:solidFill>
          </a:ln>
        </p:spPr>
        <p:txBody>
          <a:bodyPr wrap="square" lIns="0" tIns="0" rIns="0" bIns="0" rtlCol="0"/>
          <a:lstStyle/>
          <a:p>
            <a:endParaRPr/>
          </a:p>
        </p:txBody>
      </p:sp>
      <p:sp>
        <p:nvSpPr>
          <p:cNvPr id="18" name="object 8">
            <a:extLst>
              <a:ext uri="{FF2B5EF4-FFF2-40B4-BE49-F238E27FC236}">
                <a16:creationId xmlns:a16="http://schemas.microsoft.com/office/drawing/2014/main" id="{1701647B-24B8-0DB3-0DF8-69C21D84EE68}"/>
              </a:ext>
            </a:extLst>
          </p:cNvPr>
          <p:cNvSpPr/>
          <p:nvPr/>
        </p:nvSpPr>
        <p:spPr>
          <a:xfrm>
            <a:off x="11530240" y="2384067"/>
            <a:ext cx="476613" cy="430191"/>
          </a:xfrm>
          <a:custGeom>
            <a:avLst/>
            <a:gdLst/>
            <a:ahLst/>
            <a:cxnLst/>
            <a:rect l="l" t="t" r="r" b="b"/>
            <a:pathLst>
              <a:path w="235584" h="283210">
                <a:moveTo>
                  <a:pt x="0" y="99021"/>
                </a:moveTo>
                <a:lnTo>
                  <a:pt x="235000" y="282790"/>
                </a:lnTo>
                <a:lnTo>
                  <a:pt x="187963" y="142824"/>
                </a:lnTo>
                <a:lnTo>
                  <a:pt x="135991" y="142824"/>
                </a:lnTo>
                <a:lnTo>
                  <a:pt x="0" y="99021"/>
                </a:lnTo>
                <a:close/>
              </a:path>
              <a:path w="235584" h="283210">
                <a:moveTo>
                  <a:pt x="139966" y="0"/>
                </a:moveTo>
                <a:lnTo>
                  <a:pt x="135991" y="142824"/>
                </a:lnTo>
                <a:lnTo>
                  <a:pt x="187963" y="142824"/>
                </a:lnTo>
                <a:lnTo>
                  <a:pt x="139966" y="0"/>
                </a:lnTo>
                <a:close/>
              </a:path>
            </a:pathLst>
          </a:custGeom>
          <a:solidFill>
            <a:srgbClr val="0000FF"/>
          </a:solidFill>
        </p:spPr>
        <p:txBody>
          <a:bodyPr wrap="square" lIns="0" tIns="0" rIns="0" bIns="0" rtlCol="0"/>
          <a:lstStyle/>
          <a:p>
            <a:endParaRPr/>
          </a:p>
        </p:txBody>
      </p:sp>
      <p:sp>
        <p:nvSpPr>
          <p:cNvPr id="19" name="object 9">
            <a:extLst>
              <a:ext uri="{FF2B5EF4-FFF2-40B4-BE49-F238E27FC236}">
                <a16:creationId xmlns:a16="http://schemas.microsoft.com/office/drawing/2014/main" id="{957BACF4-C264-E143-364E-483B22502C91}"/>
              </a:ext>
            </a:extLst>
          </p:cNvPr>
          <p:cNvSpPr/>
          <p:nvPr/>
        </p:nvSpPr>
        <p:spPr>
          <a:xfrm>
            <a:off x="2318677" y="2268265"/>
            <a:ext cx="5689803" cy="45719"/>
          </a:xfrm>
          <a:custGeom>
            <a:avLst/>
            <a:gdLst/>
            <a:ahLst/>
            <a:cxnLst/>
            <a:rect l="l" t="t" r="r" b="b"/>
            <a:pathLst>
              <a:path w="2812415" h="20319">
                <a:moveTo>
                  <a:pt x="2812046" y="0"/>
                </a:moveTo>
                <a:lnTo>
                  <a:pt x="0" y="19799"/>
                </a:lnTo>
              </a:path>
            </a:pathLst>
          </a:custGeom>
          <a:ln w="57150">
            <a:solidFill>
              <a:srgbClr val="0000FF"/>
            </a:solidFill>
          </a:ln>
        </p:spPr>
        <p:txBody>
          <a:bodyPr wrap="square" lIns="0" tIns="0" rIns="0" bIns="0" rtlCol="0"/>
          <a:lstStyle/>
          <a:p>
            <a:endParaRPr/>
          </a:p>
        </p:txBody>
      </p:sp>
      <p:sp>
        <p:nvSpPr>
          <p:cNvPr id="20" name="object 10">
            <a:extLst>
              <a:ext uri="{FF2B5EF4-FFF2-40B4-BE49-F238E27FC236}">
                <a16:creationId xmlns:a16="http://schemas.microsoft.com/office/drawing/2014/main" id="{809DB951-CFD9-895D-F7DD-0FC18A409D01}"/>
              </a:ext>
            </a:extLst>
          </p:cNvPr>
          <p:cNvSpPr/>
          <p:nvPr/>
        </p:nvSpPr>
        <p:spPr>
          <a:xfrm>
            <a:off x="1950552" y="2180109"/>
            <a:ext cx="579386" cy="260429"/>
          </a:xfrm>
          <a:custGeom>
            <a:avLst/>
            <a:gdLst/>
            <a:ahLst/>
            <a:cxnLst/>
            <a:rect l="l" t="t" r="r" b="b"/>
            <a:pathLst>
              <a:path w="286385" h="171450">
                <a:moveTo>
                  <a:pt x="285140" y="0"/>
                </a:moveTo>
                <a:lnTo>
                  <a:pt x="0" y="87757"/>
                </a:lnTo>
                <a:lnTo>
                  <a:pt x="286359" y="171450"/>
                </a:lnTo>
                <a:lnTo>
                  <a:pt x="171450" y="86537"/>
                </a:lnTo>
                <a:lnTo>
                  <a:pt x="285140" y="0"/>
                </a:lnTo>
                <a:close/>
              </a:path>
            </a:pathLst>
          </a:custGeom>
          <a:solidFill>
            <a:srgbClr val="0000FF"/>
          </a:solidFill>
        </p:spPr>
        <p:txBody>
          <a:bodyPr wrap="square" lIns="0" tIns="0" rIns="0" bIns="0" rtlCol="0"/>
          <a:lstStyle/>
          <a:p>
            <a:endParaRPr/>
          </a:p>
        </p:txBody>
      </p:sp>
      <p:sp>
        <p:nvSpPr>
          <p:cNvPr id="21" name="object 11">
            <a:extLst>
              <a:ext uri="{FF2B5EF4-FFF2-40B4-BE49-F238E27FC236}">
                <a16:creationId xmlns:a16="http://schemas.microsoft.com/office/drawing/2014/main" id="{8FC1235A-2D85-FF86-1ADE-30B5437FC24E}"/>
              </a:ext>
            </a:extLst>
          </p:cNvPr>
          <p:cNvSpPr/>
          <p:nvPr/>
        </p:nvSpPr>
        <p:spPr>
          <a:xfrm>
            <a:off x="10252886" y="3461504"/>
            <a:ext cx="207482" cy="1943008"/>
          </a:xfrm>
          <a:custGeom>
            <a:avLst/>
            <a:gdLst/>
            <a:ahLst/>
            <a:cxnLst/>
            <a:rect l="l" t="t" r="r" b="b"/>
            <a:pathLst>
              <a:path w="46354" h="1333500">
                <a:moveTo>
                  <a:pt x="46037" y="0"/>
                </a:moveTo>
                <a:lnTo>
                  <a:pt x="0" y="1333042"/>
                </a:lnTo>
              </a:path>
            </a:pathLst>
          </a:custGeom>
          <a:ln w="57150">
            <a:solidFill>
              <a:srgbClr val="0000FF"/>
            </a:solidFill>
          </a:ln>
        </p:spPr>
        <p:txBody>
          <a:bodyPr wrap="square" lIns="0" tIns="0" rIns="0" bIns="0" rtlCol="0"/>
          <a:lstStyle/>
          <a:p>
            <a:endParaRPr/>
          </a:p>
        </p:txBody>
      </p:sp>
      <p:sp>
        <p:nvSpPr>
          <p:cNvPr id="22" name="object 12">
            <a:extLst>
              <a:ext uri="{FF2B5EF4-FFF2-40B4-BE49-F238E27FC236}">
                <a16:creationId xmlns:a16="http://schemas.microsoft.com/office/drawing/2014/main" id="{7B194E9F-ACEF-8B58-12BD-A8AFE8B1DAA6}"/>
              </a:ext>
            </a:extLst>
          </p:cNvPr>
          <p:cNvSpPr/>
          <p:nvPr/>
        </p:nvSpPr>
        <p:spPr>
          <a:xfrm>
            <a:off x="10081720" y="5215374"/>
            <a:ext cx="346861" cy="438872"/>
          </a:xfrm>
          <a:custGeom>
            <a:avLst/>
            <a:gdLst/>
            <a:ahLst/>
            <a:cxnLst/>
            <a:rect l="l" t="t" r="r" b="b"/>
            <a:pathLst>
              <a:path w="171450" h="288925">
                <a:moveTo>
                  <a:pt x="0" y="0"/>
                </a:moveTo>
                <a:lnTo>
                  <a:pt x="75831" y="288531"/>
                </a:lnTo>
                <a:lnTo>
                  <a:pt x="133740" y="117182"/>
                </a:lnTo>
                <a:lnTo>
                  <a:pt x="81737" y="117182"/>
                </a:lnTo>
                <a:lnTo>
                  <a:pt x="0" y="0"/>
                </a:lnTo>
                <a:close/>
              </a:path>
              <a:path w="171450" h="288925">
                <a:moveTo>
                  <a:pt x="171348" y="5905"/>
                </a:moveTo>
                <a:lnTo>
                  <a:pt x="81737" y="117182"/>
                </a:lnTo>
                <a:lnTo>
                  <a:pt x="133740" y="117182"/>
                </a:lnTo>
                <a:lnTo>
                  <a:pt x="171348" y="5905"/>
                </a:lnTo>
                <a:close/>
              </a:path>
            </a:pathLst>
          </a:custGeom>
          <a:solidFill>
            <a:srgbClr val="0000FF"/>
          </a:solidFill>
        </p:spPr>
        <p:txBody>
          <a:bodyPr wrap="square" lIns="0" tIns="0" rIns="0" bIns="0" rtlCol="0"/>
          <a:lstStyle/>
          <a:p>
            <a:endParaRPr/>
          </a:p>
        </p:txBody>
      </p:sp>
      <p:sp>
        <p:nvSpPr>
          <p:cNvPr id="23" name="object 13">
            <a:extLst>
              <a:ext uri="{FF2B5EF4-FFF2-40B4-BE49-F238E27FC236}">
                <a16:creationId xmlns:a16="http://schemas.microsoft.com/office/drawing/2014/main" id="{201D7EFE-9C8C-5C31-2E3D-92DF620E9CD6}"/>
              </a:ext>
            </a:extLst>
          </p:cNvPr>
          <p:cNvSpPr/>
          <p:nvPr/>
        </p:nvSpPr>
        <p:spPr>
          <a:xfrm>
            <a:off x="5038179" y="5677298"/>
            <a:ext cx="111764" cy="1438149"/>
          </a:xfrm>
          <a:custGeom>
            <a:avLst/>
            <a:gdLst/>
            <a:ahLst/>
            <a:cxnLst/>
            <a:rect l="l" t="t" r="r" b="b"/>
            <a:pathLst>
              <a:path w="55244" h="946785">
                <a:moveTo>
                  <a:pt x="55003" y="0"/>
                </a:moveTo>
                <a:lnTo>
                  <a:pt x="0" y="946619"/>
                </a:lnTo>
              </a:path>
            </a:pathLst>
          </a:custGeom>
          <a:ln w="57149">
            <a:solidFill>
              <a:srgbClr val="0000FF"/>
            </a:solidFill>
          </a:ln>
        </p:spPr>
        <p:txBody>
          <a:bodyPr wrap="square" lIns="0" tIns="0" rIns="0" bIns="0" rtlCol="0"/>
          <a:lstStyle/>
          <a:p>
            <a:endParaRPr/>
          </a:p>
        </p:txBody>
      </p:sp>
      <p:sp>
        <p:nvSpPr>
          <p:cNvPr id="24" name="object 14">
            <a:extLst>
              <a:ext uri="{FF2B5EF4-FFF2-40B4-BE49-F238E27FC236}">
                <a16:creationId xmlns:a16="http://schemas.microsoft.com/office/drawing/2014/main" id="{96356B61-998D-A220-A4ED-677F4855CF8D}"/>
              </a:ext>
            </a:extLst>
          </p:cNvPr>
          <p:cNvSpPr/>
          <p:nvPr/>
        </p:nvSpPr>
        <p:spPr>
          <a:xfrm>
            <a:off x="4864748" y="6950541"/>
            <a:ext cx="346861" cy="441765"/>
          </a:xfrm>
          <a:custGeom>
            <a:avLst/>
            <a:gdLst/>
            <a:ahLst/>
            <a:cxnLst/>
            <a:rect l="l" t="t" r="r" b="b"/>
            <a:pathLst>
              <a:path w="171450" h="290829">
                <a:moveTo>
                  <a:pt x="0" y="0"/>
                </a:moveTo>
                <a:lnTo>
                  <a:pt x="69011" y="290233"/>
                </a:lnTo>
                <a:lnTo>
                  <a:pt x="131384" y="119075"/>
                </a:lnTo>
                <a:lnTo>
                  <a:pt x="78955" y="119075"/>
                </a:lnTo>
                <a:lnTo>
                  <a:pt x="0" y="0"/>
                </a:lnTo>
                <a:close/>
              </a:path>
              <a:path w="171450" h="290829">
                <a:moveTo>
                  <a:pt x="171157" y="9931"/>
                </a:moveTo>
                <a:lnTo>
                  <a:pt x="78955" y="119075"/>
                </a:lnTo>
                <a:lnTo>
                  <a:pt x="131384" y="119075"/>
                </a:lnTo>
                <a:lnTo>
                  <a:pt x="171157" y="9931"/>
                </a:lnTo>
                <a:close/>
              </a:path>
            </a:pathLst>
          </a:custGeom>
          <a:solidFill>
            <a:srgbClr val="0000FF"/>
          </a:solidFill>
        </p:spPr>
        <p:txBody>
          <a:bodyPr wrap="square" lIns="0" tIns="0" rIns="0" bIns="0" rtlCol="0"/>
          <a:lstStyle/>
          <a:p>
            <a:endParaRPr/>
          </a:p>
        </p:txBody>
      </p:sp>
      <p:sp>
        <p:nvSpPr>
          <p:cNvPr id="25" name="object 18">
            <a:extLst>
              <a:ext uri="{FF2B5EF4-FFF2-40B4-BE49-F238E27FC236}">
                <a16:creationId xmlns:a16="http://schemas.microsoft.com/office/drawing/2014/main" id="{B5D7862C-86CD-8FA3-9D10-290964857343}"/>
              </a:ext>
            </a:extLst>
          </p:cNvPr>
          <p:cNvSpPr txBox="1"/>
          <p:nvPr/>
        </p:nvSpPr>
        <p:spPr>
          <a:xfrm>
            <a:off x="2594334" y="1939454"/>
            <a:ext cx="5312111" cy="935513"/>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7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04"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a:p>
            <a:pPr>
              <a:lnSpc>
                <a:spcPct val="100000"/>
              </a:lnSpc>
              <a:spcBef>
                <a:spcPts val="20"/>
              </a:spcBef>
            </a:pPr>
            <a:endParaRPr sz="2000" dirty="0">
              <a:latin typeface="Arial"/>
              <a:cs typeface="Arial"/>
            </a:endParaRPr>
          </a:p>
          <a:p>
            <a:pPr marL="763905">
              <a:lnSpc>
                <a:spcPct val="100000"/>
              </a:lnSpc>
              <a:spcBef>
                <a:spcPts val="5"/>
              </a:spcBef>
            </a:pPr>
            <a:r>
              <a:rPr sz="2000" b="1" spc="-5" dirty="0">
                <a:latin typeface="Arial"/>
                <a:cs typeface="Arial"/>
              </a:rPr>
              <a:t>85’</a:t>
            </a:r>
            <a:r>
              <a:rPr sz="2000" b="1" spc="-80" dirty="0">
                <a:latin typeface="Arial"/>
                <a:cs typeface="Arial"/>
              </a:rPr>
              <a:t> </a:t>
            </a:r>
            <a:r>
              <a:rPr sz="2000" b="1" spc="-5" dirty="0">
                <a:latin typeface="Arial"/>
                <a:cs typeface="Arial"/>
              </a:rPr>
              <a:t>0”</a:t>
            </a:r>
            <a:endParaRPr sz="2000" dirty="0">
              <a:latin typeface="Arial"/>
              <a:cs typeface="Arial"/>
            </a:endParaRPr>
          </a:p>
        </p:txBody>
      </p:sp>
      <p:sp>
        <p:nvSpPr>
          <p:cNvPr id="26" name="object 19">
            <a:extLst>
              <a:ext uri="{FF2B5EF4-FFF2-40B4-BE49-F238E27FC236}">
                <a16:creationId xmlns:a16="http://schemas.microsoft.com/office/drawing/2014/main" id="{DC1FAC70-5A25-858A-1B28-34DCAE73F489}"/>
              </a:ext>
            </a:extLst>
          </p:cNvPr>
          <p:cNvSpPr txBox="1"/>
          <p:nvPr/>
        </p:nvSpPr>
        <p:spPr>
          <a:xfrm>
            <a:off x="1872884" y="4511688"/>
            <a:ext cx="940378" cy="212238"/>
          </a:xfrm>
          <a:prstGeom prst="rect">
            <a:avLst/>
          </a:prstGeom>
        </p:spPr>
        <p:txBody>
          <a:bodyPr vert="horz" wrap="square" lIns="0" tIns="12065" rIns="0" bIns="0" rtlCol="0">
            <a:spAutoFit/>
          </a:bodyPr>
          <a:lstStyle/>
          <a:p>
            <a:pPr marL="12700">
              <a:lnSpc>
                <a:spcPct val="100000"/>
              </a:lnSpc>
              <a:spcBef>
                <a:spcPts val="95"/>
              </a:spcBef>
            </a:pPr>
            <a:r>
              <a:rPr sz="1300" b="1" spc="-5" dirty="0">
                <a:latin typeface="Arial"/>
                <a:cs typeface="Arial"/>
              </a:rPr>
              <a:t>39’</a:t>
            </a:r>
            <a:r>
              <a:rPr sz="1300" b="1" spc="-145" dirty="0">
                <a:latin typeface="Arial"/>
                <a:cs typeface="Arial"/>
              </a:rPr>
              <a:t> </a:t>
            </a:r>
            <a:r>
              <a:rPr sz="1300" b="1" spc="-5" dirty="0">
                <a:latin typeface="Arial"/>
                <a:cs typeface="Arial"/>
              </a:rPr>
              <a:t>0”</a:t>
            </a:r>
            <a:endParaRPr sz="1300">
              <a:latin typeface="Arial"/>
              <a:cs typeface="Arial"/>
            </a:endParaRPr>
          </a:p>
        </p:txBody>
      </p:sp>
      <p:sp>
        <p:nvSpPr>
          <p:cNvPr id="27" name="object 20">
            <a:extLst>
              <a:ext uri="{FF2B5EF4-FFF2-40B4-BE49-F238E27FC236}">
                <a16:creationId xmlns:a16="http://schemas.microsoft.com/office/drawing/2014/main" id="{DFBE29CC-FAE9-9A6F-63B2-9D2A34560AD6}"/>
              </a:ext>
            </a:extLst>
          </p:cNvPr>
          <p:cNvSpPr txBox="1"/>
          <p:nvPr/>
        </p:nvSpPr>
        <p:spPr>
          <a:xfrm>
            <a:off x="5038178" y="8130209"/>
            <a:ext cx="3880988" cy="384785"/>
          </a:xfrm>
          <a:prstGeom prst="rect">
            <a:avLst/>
          </a:prstGeom>
        </p:spPr>
        <p:txBody>
          <a:bodyPr vert="horz" wrap="square" lIns="0" tIns="12065" rIns="0" bIns="0" rtlCol="0">
            <a:spAutoFit/>
          </a:bodyPr>
          <a:lstStyle/>
          <a:p>
            <a:pPr marL="12700">
              <a:lnSpc>
                <a:spcPts val="1355"/>
              </a:lnSpc>
              <a:spcBef>
                <a:spcPts val="95"/>
              </a:spcBef>
            </a:pPr>
            <a:r>
              <a:rPr sz="2000" b="1" spc="-5" dirty="0">
                <a:latin typeface="Arial"/>
                <a:cs typeface="Arial"/>
              </a:rPr>
              <a:t>21’</a:t>
            </a:r>
            <a:r>
              <a:rPr sz="2000" b="1" spc="-80" dirty="0">
                <a:latin typeface="Arial"/>
                <a:cs typeface="Arial"/>
              </a:rPr>
              <a:t> </a:t>
            </a:r>
            <a:r>
              <a:rPr sz="2000" b="1" spc="-5" dirty="0">
                <a:latin typeface="Arial"/>
                <a:cs typeface="Arial"/>
              </a:rPr>
              <a:t>2”</a:t>
            </a:r>
            <a:endParaRPr sz="2000" dirty="0">
              <a:latin typeface="Arial"/>
              <a:cs typeface="Arial"/>
            </a:endParaRPr>
          </a:p>
          <a:p>
            <a:pPr marL="1374775">
              <a:lnSpc>
                <a:spcPts val="1355"/>
              </a:lnSpc>
            </a:pPr>
            <a:r>
              <a:rPr sz="2000" b="1" spc="-5" dirty="0">
                <a:solidFill>
                  <a:srgbClr val="303030"/>
                </a:solidFill>
                <a:latin typeface="Arial"/>
                <a:cs typeface="Arial"/>
              </a:rPr>
              <a:t>14’</a:t>
            </a:r>
            <a:r>
              <a:rPr sz="2000" b="1" spc="-140" dirty="0">
                <a:solidFill>
                  <a:srgbClr val="303030"/>
                </a:solidFill>
                <a:latin typeface="Arial"/>
                <a:cs typeface="Arial"/>
              </a:rPr>
              <a:t> </a:t>
            </a:r>
            <a:r>
              <a:rPr sz="2000" b="1" spc="-5" dirty="0">
                <a:solidFill>
                  <a:srgbClr val="303030"/>
                </a:solidFill>
                <a:latin typeface="Arial"/>
                <a:cs typeface="Arial"/>
              </a:rPr>
              <a:t>10”</a:t>
            </a:r>
            <a:endParaRPr sz="2000" dirty="0">
              <a:latin typeface="Arial"/>
              <a:cs typeface="Arial"/>
            </a:endParaRPr>
          </a:p>
        </p:txBody>
      </p:sp>
      <p:sp>
        <p:nvSpPr>
          <p:cNvPr id="28" name="object 21">
            <a:extLst>
              <a:ext uri="{FF2B5EF4-FFF2-40B4-BE49-F238E27FC236}">
                <a16:creationId xmlns:a16="http://schemas.microsoft.com/office/drawing/2014/main" id="{71243C9E-C5EC-39F9-5ECF-B6E555987499}"/>
              </a:ext>
            </a:extLst>
          </p:cNvPr>
          <p:cNvSpPr txBox="1"/>
          <p:nvPr/>
        </p:nvSpPr>
        <p:spPr>
          <a:xfrm>
            <a:off x="5708551" y="4657846"/>
            <a:ext cx="755386" cy="212238"/>
          </a:xfrm>
          <a:prstGeom prst="rect">
            <a:avLst/>
          </a:prstGeom>
        </p:spPr>
        <p:txBody>
          <a:bodyPr vert="horz" wrap="square" lIns="0" tIns="12065" rIns="0" bIns="0" rtlCol="0">
            <a:spAutoFit/>
          </a:bodyPr>
          <a:lstStyle/>
          <a:p>
            <a:pPr marL="12700">
              <a:lnSpc>
                <a:spcPct val="100000"/>
              </a:lnSpc>
              <a:spcBef>
                <a:spcPts val="95"/>
              </a:spcBef>
            </a:pPr>
            <a:r>
              <a:rPr sz="1300" b="1" spc="-5" dirty="0">
                <a:latin typeface="Arial"/>
                <a:cs typeface="Arial"/>
              </a:rPr>
              <a:t>3’</a:t>
            </a:r>
            <a:r>
              <a:rPr sz="1300" b="1" spc="-145" dirty="0">
                <a:latin typeface="Arial"/>
                <a:cs typeface="Arial"/>
              </a:rPr>
              <a:t> </a:t>
            </a:r>
            <a:r>
              <a:rPr sz="1300" b="1" spc="-5" dirty="0">
                <a:latin typeface="Arial"/>
                <a:cs typeface="Arial"/>
              </a:rPr>
              <a:t>0”</a:t>
            </a:r>
            <a:endParaRPr sz="1300">
              <a:latin typeface="Arial"/>
              <a:cs typeface="Arial"/>
            </a:endParaRPr>
          </a:p>
        </p:txBody>
      </p:sp>
      <p:sp>
        <p:nvSpPr>
          <p:cNvPr id="29" name="object 22">
            <a:extLst>
              <a:ext uri="{FF2B5EF4-FFF2-40B4-BE49-F238E27FC236}">
                <a16:creationId xmlns:a16="http://schemas.microsoft.com/office/drawing/2014/main" id="{66432387-EFF7-60F5-E957-0D7CBB10CB2A}"/>
              </a:ext>
            </a:extLst>
          </p:cNvPr>
          <p:cNvSpPr txBox="1"/>
          <p:nvPr/>
        </p:nvSpPr>
        <p:spPr>
          <a:xfrm>
            <a:off x="12187092" y="2599162"/>
            <a:ext cx="940378"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18’</a:t>
            </a:r>
            <a:r>
              <a:rPr sz="2000" b="1" spc="-145" dirty="0">
                <a:latin typeface="Arial"/>
                <a:cs typeface="Arial"/>
              </a:rPr>
              <a:t> </a:t>
            </a:r>
            <a:r>
              <a:rPr sz="2000" b="1" spc="-5" dirty="0">
                <a:latin typeface="Arial"/>
                <a:cs typeface="Arial"/>
              </a:rPr>
              <a:t>2”</a:t>
            </a:r>
            <a:endParaRPr sz="2000" dirty="0">
              <a:latin typeface="Arial"/>
              <a:cs typeface="Arial"/>
            </a:endParaRPr>
          </a:p>
        </p:txBody>
      </p:sp>
      <p:sp>
        <p:nvSpPr>
          <p:cNvPr id="30" name="object 23">
            <a:extLst>
              <a:ext uri="{FF2B5EF4-FFF2-40B4-BE49-F238E27FC236}">
                <a16:creationId xmlns:a16="http://schemas.microsoft.com/office/drawing/2014/main" id="{2DBF4701-1D65-B32D-50E1-5FB447BF470D}"/>
              </a:ext>
            </a:extLst>
          </p:cNvPr>
          <p:cNvSpPr txBox="1"/>
          <p:nvPr/>
        </p:nvSpPr>
        <p:spPr>
          <a:xfrm>
            <a:off x="4443811" y="3270006"/>
            <a:ext cx="940378" cy="212238"/>
          </a:xfrm>
          <a:prstGeom prst="rect">
            <a:avLst/>
          </a:prstGeom>
        </p:spPr>
        <p:txBody>
          <a:bodyPr vert="horz" wrap="square" lIns="0" tIns="12065" rIns="0" bIns="0" rtlCol="0">
            <a:spAutoFit/>
          </a:bodyPr>
          <a:lstStyle/>
          <a:p>
            <a:pPr marL="12700">
              <a:lnSpc>
                <a:spcPct val="100000"/>
              </a:lnSpc>
              <a:spcBef>
                <a:spcPts val="95"/>
              </a:spcBef>
            </a:pPr>
            <a:r>
              <a:rPr sz="1300" b="1" spc="-5" dirty="0">
                <a:latin typeface="Arial"/>
                <a:cs typeface="Arial"/>
              </a:rPr>
              <a:t>10’</a:t>
            </a:r>
            <a:r>
              <a:rPr sz="1300" b="1" spc="-145" dirty="0">
                <a:latin typeface="Arial"/>
                <a:cs typeface="Arial"/>
              </a:rPr>
              <a:t> </a:t>
            </a:r>
            <a:r>
              <a:rPr sz="1300" b="1" spc="-5" dirty="0">
                <a:latin typeface="Arial"/>
                <a:cs typeface="Arial"/>
              </a:rPr>
              <a:t>9”</a:t>
            </a:r>
            <a:endParaRPr sz="1300" dirty="0">
              <a:latin typeface="Arial"/>
              <a:cs typeface="Arial"/>
            </a:endParaRPr>
          </a:p>
        </p:txBody>
      </p:sp>
      <p:cxnSp>
        <p:nvCxnSpPr>
          <p:cNvPr id="31" name="Straight Arrow Connector 30">
            <a:extLst>
              <a:ext uri="{FF2B5EF4-FFF2-40B4-BE49-F238E27FC236}">
                <a16:creationId xmlns:a16="http://schemas.microsoft.com/office/drawing/2014/main" id="{F3911AC5-6432-5592-3BF5-FD3C1419A614}"/>
              </a:ext>
            </a:extLst>
          </p:cNvPr>
          <p:cNvCxnSpPr>
            <a:cxnSpLocks/>
          </p:cNvCxnSpPr>
          <p:nvPr/>
        </p:nvCxnSpPr>
        <p:spPr>
          <a:xfrm>
            <a:off x="6623571" y="2141607"/>
            <a:ext cx="2389932" cy="263807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10" name="Group 9">
            <a:extLst>
              <a:ext uri="{FF2B5EF4-FFF2-40B4-BE49-F238E27FC236}">
                <a16:creationId xmlns:a16="http://schemas.microsoft.com/office/drawing/2014/main" id="{406D0FE4-FF99-C8A4-A5C0-B5B79301A10D}"/>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ADC35EA2-CEE6-6281-9907-5259CF6547C4}"/>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29F1D4A5-B761-70D0-F6A1-CB12D77952DF}"/>
                </a:ext>
              </a:extLst>
            </p:cNvPr>
            <p:cNvPicPr>
              <a:picLocks noChangeAspect="1"/>
            </p:cNvPicPr>
            <p:nvPr/>
          </p:nvPicPr>
          <p:blipFill>
            <a:blip r:embed="rId4"/>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3014508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C7CB-FC11-D540-A5E6-D197C3BF65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4B6C878-7536-56AE-7ACA-940DDB8A63D8}"/>
              </a:ext>
            </a:extLst>
          </p:cNvPr>
          <p:cNvGrpSpPr/>
          <p:nvPr/>
        </p:nvGrpSpPr>
        <p:grpSpPr>
          <a:xfrm>
            <a:off x="3712191" y="124439"/>
            <a:ext cx="10986448" cy="1198840"/>
            <a:chOff x="0" y="0"/>
            <a:chExt cx="19146126" cy="1913890"/>
          </a:xfrm>
        </p:grpSpPr>
        <p:sp>
          <p:nvSpPr>
            <p:cNvPr id="3" name="Freeform 3">
              <a:extLst>
                <a:ext uri="{FF2B5EF4-FFF2-40B4-BE49-F238E27FC236}">
                  <a16:creationId xmlns:a16="http://schemas.microsoft.com/office/drawing/2014/main" id="{0976C195-7711-2D17-FE0F-F80F206E66D8}"/>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2B31D4C8-F5FE-0E90-FFBD-A971787F3E1C}"/>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834FD9C3-BE2A-8CE1-702B-3D622A39DB7D}"/>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SEMI-TRACTOR TRAILER</a:t>
            </a:r>
          </a:p>
        </p:txBody>
      </p:sp>
      <p:sp>
        <p:nvSpPr>
          <p:cNvPr id="5" name="object 2">
            <a:extLst>
              <a:ext uri="{FF2B5EF4-FFF2-40B4-BE49-F238E27FC236}">
                <a16:creationId xmlns:a16="http://schemas.microsoft.com/office/drawing/2014/main" id="{AD7374CB-3FE0-7647-9472-5AEAF9928618}"/>
              </a:ext>
            </a:extLst>
          </p:cNvPr>
          <p:cNvSpPr/>
          <p:nvPr/>
        </p:nvSpPr>
        <p:spPr>
          <a:xfrm>
            <a:off x="5360202" y="4342829"/>
            <a:ext cx="1876874" cy="861582"/>
          </a:xfrm>
          <a:prstGeom prst="rect">
            <a:avLst/>
          </a:prstGeom>
          <a:blipFill>
            <a:blip r:embed="rId2" cstate="print"/>
            <a:stretch>
              <a:fillRect/>
            </a:stretch>
          </a:blipFill>
        </p:spPr>
        <p:txBody>
          <a:bodyPr wrap="square" lIns="0" tIns="0" rIns="0" bIns="0" rtlCol="0"/>
          <a:lstStyle/>
          <a:p>
            <a:endParaRPr/>
          </a:p>
        </p:txBody>
      </p:sp>
      <p:sp>
        <p:nvSpPr>
          <p:cNvPr id="6" name="object 3">
            <a:extLst>
              <a:ext uri="{FF2B5EF4-FFF2-40B4-BE49-F238E27FC236}">
                <a16:creationId xmlns:a16="http://schemas.microsoft.com/office/drawing/2014/main" id="{A8802C84-10D3-A315-CAC6-2F6ABE17FCCE}"/>
              </a:ext>
            </a:extLst>
          </p:cNvPr>
          <p:cNvSpPr/>
          <p:nvPr/>
        </p:nvSpPr>
        <p:spPr>
          <a:xfrm>
            <a:off x="5405922" y="4365676"/>
            <a:ext cx="1686735" cy="714035"/>
          </a:xfrm>
          <a:custGeom>
            <a:avLst/>
            <a:gdLst/>
            <a:ahLst/>
            <a:cxnLst/>
            <a:rect l="l" t="t" r="r" b="b"/>
            <a:pathLst>
              <a:path w="838200" h="457200">
                <a:moveTo>
                  <a:pt x="419100" y="0"/>
                </a:moveTo>
                <a:lnTo>
                  <a:pt x="357169" y="2478"/>
                </a:lnTo>
                <a:lnTo>
                  <a:pt x="298060" y="9678"/>
                </a:lnTo>
                <a:lnTo>
                  <a:pt x="242420" y="21246"/>
                </a:lnTo>
                <a:lnTo>
                  <a:pt x="190897" y="36829"/>
                </a:lnTo>
                <a:lnTo>
                  <a:pt x="144141" y="56072"/>
                </a:lnTo>
                <a:lnTo>
                  <a:pt x="102799" y="78622"/>
                </a:lnTo>
                <a:lnTo>
                  <a:pt x="67520" y="104125"/>
                </a:lnTo>
                <a:lnTo>
                  <a:pt x="38953" y="132228"/>
                </a:lnTo>
                <a:lnTo>
                  <a:pt x="4544" y="194819"/>
                </a:lnTo>
                <a:lnTo>
                  <a:pt x="0" y="228600"/>
                </a:lnTo>
                <a:lnTo>
                  <a:pt x="4544" y="262380"/>
                </a:lnTo>
                <a:lnTo>
                  <a:pt x="38953" y="324971"/>
                </a:lnTo>
                <a:lnTo>
                  <a:pt x="67520" y="353074"/>
                </a:lnTo>
                <a:lnTo>
                  <a:pt x="102799" y="378577"/>
                </a:lnTo>
                <a:lnTo>
                  <a:pt x="144141" y="401127"/>
                </a:lnTo>
                <a:lnTo>
                  <a:pt x="190897" y="420370"/>
                </a:lnTo>
                <a:lnTo>
                  <a:pt x="242420" y="435953"/>
                </a:lnTo>
                <a:lnTo>
                  <a:pt x="298060" y="447521"/>
                </a:lnTo>
                <a:lnTo>
                  <a:pt x="357169" y="454721"/>
                </a:lnTo>
                <a:lnTo>
                  <a:pt x="419100" y="457200"/>
                </a:lnTo>
                <a:lnTo>
                  <a:pt x="481030" y="454721"/>
                </a:lnTo>
                <a:lnTo>
                  <a:pt x="540139" y="447521"/>
                </a:lnTo>
                <a:lnTo>
                  <a:pt x="595779" y="435953"/>
                </a:lnTo>
                <a:lnTo>
                  <a:pt x="647302" y="420370"/>
                </a:lnTo>
                <a:lnTo>
                  <a:pt x="694058" y="401127"/>
                </a:lnTo>
                <a:lnTo>
                  <a:pt x="735400" y="378577"/>
                </a:lnTo>
                <a:lnTo>
                  <a:pt x="770679" y="353074"/>
                </a:lnTo>
                <a:lnTo>
                  <a:pt x="799246" y="324971"/>
                </a:lnTo>
                <a:lnTo>
                  <a:pt x="833655" y="262380"/>
                </a:lnTo>
                <a:lnTo>
                  <a:pt x="838200" y="228600"/>
                </a:lnTo>
                <a:lnTo>
                  <a:pt x="833655" y="194819"/>
                </a:lnTo>
                <a:lnTo>
                  <a:pt x="799246" y="132228"/>
                </a:lnTo>
                <a:lnTo>
                  <a:pt x="770679" y="104125"/>
                </a:lnTo>
                <a:lnTo>
                  <a:pt x="735400" y="78622"/>
                </a:lnTo>
                <a:lnTo>
                  <a:pt x="694058" y="56072"/>
                </a:lnTo>
                <a:lnTo>
                  <a:pt x="647302" y="36829"/>
                </a:lnTo>
                <a:lnTo>
                  <a:pt x="595779" y="21246"/>
                </a:lnTo>
                <a:lnTo>
                  <a:pt x="540139" y="9678"/>
                </a:lnTo>
                <a:lnTo>
                  <a:pt x="481030" y="2478"/>
                </a:lnTo>
                <a:lnTo>
                  <a:pt x="419100" y="0"/>
                </a:lnTo>
                <a:close/>
              </a:path>
            </a:pathLst>
          </a:custGeom>
          <a:solidFill>
            <a:srgbClr val="FFFFFF"/>
          </a:solidFill>
        </p:spPr>
        <p:txBody>
          <a:bodyPr wrap="square" lIns="0" tIns="0" rIns="0" bIns="0" rtlCol="0"/>
          <a:lstStyle/>
          <a:p>
            <a:endParaRPr/>
          </a:p>
        </p:txBody>
      </p:sp>
      <p:sp>
        <p:nvSpPr>
          <p:cNvPr id="14" name="object 4">
            <a:extLst>
              <a:ext uri="{FF2B5EF4-FFF2-40B4-BE49-F238E27FC236}">
                <a16:creationId xmlns:a16="http://schemas.microsoft.com/office/drawing/2014/main" id="{CF549135-6711-2C10-B634-DB1C3DCFDE66}"/>
              </a:ext>
            </a:extLst>
          </p:cNvPr>
          <p:cNvSpPr/>
          <p:nvPr/>
        </p:nvSpPr>
        <p:spPr>
          <a:xfrm>
            <a:off x="5405922" y="4365676"/>
            <a:ext cx="1686735" cy="714035"/>
          </a:xfrm>
          <a:custGeom>
            <a:avLst/>
            <a:gdLst/>
            <a:ahLst/>
            <a:cxnLst/>
            <a:rect l="l" t="t" r="r" b="b"/>
            <a:pathLst>
              <a:path w="838200" h="457200">
                <a:moveTo>
                  <a:pt x="0" y="228600"/>
                </a:moveTo>
                <a:lnTo>
                  <a:pt x="17744" y="162577"/>
                </a:lnTo>
                <a:lnTo>
                  <a:pt x="67520" y="104125"/>
                </a:lnTo>
                <a:lnTo>
                  <a:pt x="102799" y="78622"/>
                </a:lnTo>
                <a:lnTo>
                  <a:pt x="144141" y="56072"/>
                </a:lnTo>
                <a:lnTo>
                  <a:pt x="190897" y="36829"/>
                </a:lnTo>
                <a:lnTo>
                  <a:pt x="242420" y="21246"/>
                </a:lnTo>
                <a:lnTo>
                  <a:pt x="298060" y="9678"/>
                </a:lnTo>
                <a:lnTo>
                  <a:pt x="357169" y="2478"/>
                </a:lnTo>
                <a:lnTo>
                  <a:pt x="419100" y="0"/>
                </a:lnTo>
                <a:lnTo>
                  <a:pt x="481030" y="2478"/>
                </a:lnTo>
                <a:lnTo>
                  <a:pt x="540139" y="9678"/>
                </a:lnTo>
                <a:lnTo>
                  <a:pt x="595779" y="21246"/>
                </a:lnTo>
                <a:lnTo>
                  <a:pt x="647302" y="36829"/>
                </a:lnTo>
                <a:lnTo>
                  <a:pt x="694058" y="56072"/>
                </a:lnTo>
                <a:lnTo>
                  <a:pt x="735400" y="78622"/>
                </a:lnTo>
                <a:lnTo>
                  <a:pt x="770679" y="104125"/>
                </a:lnTo>
                <a:lnTo>
                  <a:pt x="799246" y="132228"/>
                </a:lnTo>
                <a:lnTo>
                  <a:pt x="833655" y="194819"/>
                </a:lnTo>
                <a:lnTo>
                  <a:pt x="838200" y="228600"/>
                </a:lnTo>
                <a:lnTo>
                  <a:pt x="833655" y="262380"/>
                </a:lnTo>
                <a:lnTo>
                  <a:pt x="820455" y="294622"/>
                </a:lnTo>
                <a:lnTo>
                  <a:pt x="770679" y="353074"/>
                </a:lnTo>
                <a:lnTo>
                  <a:pt x="735400" y="378577"/>
                </a:lnTo>
                <a:lnTo>
                  <a:pt x="694058" y="401127"/>
                </a:lnTo>
                <a:lnTo>
                  <a:pt x="647302" y="420370"/>
                </a:lnTo>
                <a:lnTo>
                  <a:pt x="595779" y="435953"/>
                </a:lnTo>
                <a:lnTo>
                  <a:pt x="540139" y="447521"/>
                </a:lnTo>
                <a:lnTo>
                  <a:pt x="481030" y="454721"/>
                </a:lnTo>
                <a:lnTo>
                  <a:pt x="419100" y="457200"/>
                </a:lnTo>
                <a:lnTo>
                  <a:pt x="357169" y="454721"/>
                </a:lnTo>
                <a:lnTo>
                  <a:pt x="298060" y="447521"/>
                </a:lnTo>
                <a:lnTo>
                  <a:pt x="242420" y="435953"/>
                </a:lnTo>
                <a:lnTo>
                  <a:pt x="190897" y="420370"/>
                </a:lnTo>
                <a:lnTo>
                  <a:pt x="144141" y="401127"/>
                </a:lnTo>
                <a:lnTo>
                  <a:pt x="102799" y="378577"/>
                </a:lnTo>
                <a:lnTo>
                  <a:pt x="67520" y="353074"/>
                </a:lnTo>
                <a:lnTo>
                  <a:pt x="38953" y="324971"/>
                </a:lnTo>
                <a:lnTo>
                  <a:pt x="4544" y="262380"/>
                </a:lnTo>
                <a:lnTo>
                  <a:pt x="0" y="228600"/>
                </a:lnTo>
                <a:close/>
              </a:path>
            </a:pathLst>
          </a:custGeom>
          <a:ln w="9525">
            <a:solidFill>
              <a:srgbClr val="FFFFFF"/>
            </a:solidFill>
          </a:ln>
        </p:spPr>
        <p:txBody>
          <a:bodyPr wrap="square" lIns="0" tIns="0" rIns="0" bIns="0" rtlCol="0"/>
          <a:lstStyle/>
          <a:p>
            <a:endParaRPr/>
          </a:p>
        </p:txBody>
      </p:sp>
      <p:sp>
        <p:nvSpPr>
          <p:cNvPr id="32" name="object 5">
            <a:extLst>
              <a:ext uri="{FF2B5EF4-FFF2-40B4-BE49-F238E27FC236}">
                <a16:creationId xmlns:a16="http://schemas.microsoft.com/office/drawing/2014/main" id="{24EDEAAF-4B9D-D51A-E975-BDE1FCD926A8}"/>
              </a:ext>
            </a:extLst>
          </p:cNvPr>
          <p:cNvSpPr/>
          <p:nvPr/>
        </p:nvSpPr>
        <p:spPr>
          <a:xfrm>
            <a:off x="5284002" y="4495217"/>
            <a:ext cx="496818" cy="385577"/>
          </a:xfrm>
          <a:prstGeom prst="rect">
            <a:avLst/>
          </a:prstGeom>
          <a:blipFill>
            <a:blip r:embed="rId3" cstate="print"/>
            <a:stretch>
              <a:fillRect/>
            </a:stretch>
          </a:blipFill>
        </p:spPr>
        <p:txBody>
          <a:bodyPr wrap="square" lIns="0" tIns="0" rIns="0" bIns="0" rtlCol="0"/>
          <a:lstStyle/>
          <a:p>
            <a:endParaRPr/>
          </a:p>
        </p:txBody>
      </p:sp>
      <p:sp>
        <p:nvSpPr>
          <p:cNvPr id="33" name="object 6">
            <a:extLst>
              <a:ext uri="{FF2B5EF4-FFF2-40B4-BE49-F238E27FC236}">
                <a16:creationId xmlns:a16="http://schemas.microsoft.com/office/drawing/2014/main" id="{0C5E3079-45F8-52C8-978F-34384DE69834}"/>
              </a:ext>
            </a:extLst>
          </p:cNvPr>
          <p:cNvSpPr/>
          <p:nvPr/>
        </p:nvSpPr>
        <p:spPr>
          <a:xfrm>
            <a:off x="5329722" y="4518077"/>
            <a:ext cx="306679" cy="238012"/>
          </a:xfrm>
          <a:custGeom>
            <a:avLst/>
            <a:gdLst/>
            <a:ahLst/>
            <a:cxnLst/>
            <a:rect l="l" t="t" r="r" b="b"/>
            <a:pathLst>
              <a:path w="152400" h="152400">
                <a:moveTo>
                  <a:pt x="76200" y="0"/>
                </a:moveTo>
                <a:lnTo>
                  <a:pt x="0" y="152400"/>
                </a:lnTo>
                <a:lnTo>
                  <a:pt x="152400" y="152400"/>
                </a:lnTo>
                <a:lnTo>
                  <a:pt x="76200" y="0"/>
                </a:lnTo>
                <a:close/>
              </a:path>
            </a:pathLst>
          </a:custGeom>
          <a:solidFill>
            <a:srgbClr val="FFFFFF"/>
          </a:solidFill>
        </p:spPr>
        <p:txBody>
          <a:bodyPr wrap="square" lIns="0" tIns="0" rIns="0" bIns="0" rtlCol="0"/>
          <a:lstStyle/>
          <a:p>
            <a:endParaRPr/>
          </a:p>
        </p:txBody>
      </p:sp>
      <p:sp>
        <p:nvSpPr>
          <p:cNvPr id="34" name="object 7">
            <a:extLst>
              <a:ext uri="{FF2B5EF4-FFF2-40B4-BE49-F238E27FC236}">
                <a16:creationId xmlns:a16="http://schemas.microsoft.com/office/drawing/2014/main" id="{C00DCD85-3890-5CB7-193A-1D852E04D9C8}"/>
              </a:ext>
            </a:extLst>
          </p:cNvPr>
          <p:cNvSpPr/>
          <p:nvPr/>
        </p:nvSpPr>
        <p:spPr>
          <a:xfrm>
            <a:off x="5329722" y="4518077"/>
            <a:ext cx="306679" cy="238012"/>
          </a:xfrm>
          <a:custGeom>
            <a:avLst/>
            <a:gdLst/>
            <a:ahLst/>
            <a:cxnLst/>
            <a:rect l="l" t="t" r="r" b="b"/>
            <a:pathLst>
              <a:path w="152400" h="152400">
                <a:moveTo>
                  <a:pt x="0" y="152400"/>
                </a:moveTo>
                <a:lnTo>
                  <a:pt x="76200" y="0"/>
                </a:lnTo>
                <a:lnTo>
                  <a:pt x="152400" y="152400"/>
                </a:lnTo>
                <a:lnTo>
                  <a:pt x="0" y="152400"/>
                </a:lnTo>
                <a:close/>
              </a:path>
            </a:pathLst>
          </a:custGeom>
          <a:ln w="9525">
            <a:solidFill>
              <a:srgbClr val="FFFFFF"/>
            </a:solidFill>
          </a:ln>
        </p:spPr>
        <p:txBody>
          <a:bodyPr wrap="square" lIns="0" tIns="0" rIns="0" bIns="0" rtlCol="0"/>
          <a:lstStyle/>
          <a:p>
            <a:endParaRPr/>
          </a:p>
        </p:txBody>
      </p:sp>
      <p:sp>
        <p:nvSpPr>
          <p:cNvPr id="35" name="object 8">
            <a:extLst>
              <a:ext uri="{FF2B5EF4-FFF2-40B4-BE49-F238E27FC236}">
                <a16:creationId xmlns:a16="http://schemas.microsoft.com/office/drawing/2014/main" id="{8E7B8B56-13F5-4197-4384-A6DB688C0077}"/>
              </a:ext>
            </a:extLst>
          </p:cNvPr>
          <p:cNvSpPr/>
          <p:nvPr/>
        </p:nvSpPr>
        <p:spPr>
          <a:xfrm>
            <a:off x="5245902" y="4495217"/>
            <a:ext cx="343479" cy="385577"/>
          </a:xfrm>
          <a:prstGeom prst="rect">
            <a:avLst/>
          </a:prstGeom>
          <a:blipFill>
            <a:blip r:embed="rId4" cstate="print"/>
            <a:stretch>
              <a:fillRect/>
            </a:stretch>
          </a:blipFill>
        </p:spPr>
        <p:txBody>
          <a:bodyPr wrap="square" lIns="0" tIns="0" rIns="0" bIns="0" rtlCol="0"/>
          <a:lstStyle/>
          <a:p>
            <a:endParaRPr/>
          </a:p>
        </p:txBody>
      </p:sp>
      <p:sp>
        <p:nvSpPr>
          <p:cNvPr id="36" name="object 9">
            <a:extLst>
              <a:ext uri="{FF2B5EF4-FFF2-40B4-BE49-F238E27FC236}">
                <a16:creationId xmlns:a16="http://schemas.microsoft.com/office/drawing/2014/main" id="{7D1285DA-790C-866A-153F-324B5ADE3CE8}"/>
              </a:ext>
            </a:extLst>
          </p:cNvPr>
          <p:cNvSpPr/>
          <p:nvPr/>
        </p:nvSpPr>
        <p:spPr>
          <a:xfrm>
            <a:off x="5291623" y="4518077"/>
            <a:ext cx="153340" cy="238012"/>
          </a:xfrm>
          <a:custGeom>
            <a:avLst/>
            <a:gdLst/>
            <a:ahLst/>
            <a:cxnLst/>
            <a:rect l="l" t="t" r="r" b="b"/>
            <a:pathLst>
              <a:path w="76200" h="152400">
                <a:moveTo>
                  <a:pt x="38100" y="0"/>
                </a:moveTo>
                <a:lnTo>
                  <a:pt x="0" y="152400"/>
                </a:lnTo>
                <a:lnTo>
                  <a:pt x="76200" y="152400"/>
                </a:lnTo>
                <a:lnTo>
                  <a:pt x="38100" y="0"/>
                </a:lnTo>
                <a:close/>
              </a:path>
            </a:pathLst>
          </a:custGeom>
          <a:solidFill>
            <a:srgbClr val="FFFFFF"/>
          </a:solidFill>
        </p:spPr>
        <p:txBody>
          <a:bodyPr wrap="square" lIns="0" tIns="0" rIns="0" bIns="0" rtlCol="0"/>
          <a:lstStyle/>
          <a:p>
            <a:endParaRPr/>
          </a:p>
        </p:txBody>
      </p:sp>
      <p:sp>
        <p:nvSpPr>
          <p:cNvPr id="37" name="object 10">
            <a:extLst>
              <a:ext uri="{FF2B5EF4-FFF2-40B4-BE49-F238E27FC236}">
                <a16:creationId xmlns:a16="http://schemas.microsoft.com/office/drawing/2014/main" id="{64552137-7B66-3C3F-26C8-0C9425A65347}"/>
              </a:ext>
            </a:extLst>
          </p:cNvPr>
          <p:cNvSpPr/>
          <p:nvPr/>
        </p:nvSpPr>
        <p:spPr>
          <a:xfrm>
            <a:off x="5291623" y="4518077"/>
            <a:ext cx="153340" cy="238012"/>
          </a:xfrm>
          <a:custGeom>
            <a:avLst/>
            <a:gdLst/>
            <a:ahLst/>
            <a:cxnLst/>
            <a:rect l="l" t="t" r="r" b="b"/>
            <a:pathLst>
              <a:path w="76200" h="152400">
                <a:moveTo>
                  <a:pt x="0" y="152400"/>
                </a:moveTo>
                <a:lnTo>
                  <a:pt x="38100" y="0"/>
                </a:lnTo>
                <a:lnTo>
                  <a:pt x="76200" y="152400"/>
                </a:lnTo>
                <a:lnTo>
                  <a:pt x="0" y="152400"/>
                </a:lnTo>
                <a:close/>
              </a:path>
            </a:pathLst>
          </a:custGeom>
          <a:ln w="9525">
            <a:solidFill>
              <a:srgbClr val="FFFFFF"/>
            </a:solidFill>
          </a:ln>
        </p:spPr>
        <p:txBody>
          <a:bodyPr wrap="square" lIns="0" tIns="0" rIns="0" bIns="0" rtlCol="0"/>
          <a:lstStyle/>
          <a:p>
            <a:endParaRPr/>
          </a:p>
        </p:txBody>
      </p:sp>
      <p:sp>
        <p:nvSpPr>
          <p:cNvPr id="38" name="object 11">
            <a:extLst>
              <a:ext uri="{FF2B5EF4-FFF2-40B4-BE49-F238E27FC236}">
                <a16:creationId xmlns:a16="http://schemas.microsoft.com/office/drawing/2014/main" id="{87AE8C1C-31BC-690C-F680-B465DFCDD238}"/>
              </a:ext>
            </a:extLst>
          </p:cNvPr>
          <p:cNvSpPr/>
          <p:nvPr/>
        </p:nvSpPr>
        <p:spPr>
          <a:xfrm>
            <a:off x="381001" y="1699732"/>
            <a:ext cx="17634043" cy="8337961"/>
          </a:xfrm>
          <a:prstGeom prst="rect">
            <a:avLst/>
          </a:prstGeom>
          <a:blipFill>
            <a:blip r:embed="rId5" cstate="print"/>
            <a:stretch>
              <a:fillRect/>
            </a:stretch>
          </a:blipFill>
        </p:spPr>
        <p:txBody>
          <a:bodyPr wrap="square" lIns="0" tIns="0" rIns="0" bIns="0" rtlCol="0"/>
          <a:lstStyle/>
          <a:p>
            <a:endParaRPr/>
          </a:p>
        </p:txBody>
      </p:sp>
      <p:sp>
        <p:nvSpPr>
          <p:cNvPr id="39" name="object 13">
            <a:extLst>
              <a:ext uri="{FF2B5EF4-FFF2-40B4-BE49-F238E27FC236}">
                <a16:creationId xmlns:a16="http://schemas.microsoft.com/office/drawing/2014/main" id="{E2DD9AD5-10A6-A3DB-3892-FCB6404273D6}"/>
              </a:ext>
            </a:extLst>
          </p:cNvPr>
          <p:cNvSpPr/>
          <p:nvPr/>
        </p:nvSpPr>
        <p:spPr>
          <a:xfrm>
            <a:off x="3347702" y="2075094"/>
            <a:ext cx="11906444" cy="7641162"/>
          </a:xfrm>
          <a:prstGeom prst="rect">
            <a:avLst/>
          </a:prstGeom>
          <a:blipFill>
            <a:blip r:embed="rId6" cstate="print"/>
            <a:stretch>
              <a:fillRect/>
            </a:stretch>
          </a:blipFill>
        </p:spPr>
        <p:txBody>
          <a:bodyPr wrap="square" lIns="0" tIns="0" rIns="0" bIns="0" rtlCol="0"/>
          <a:lstStyle/>
          <a:p>
            <a:endParaRPr/>
          </a:p>
        </p:txBody>
      </p:sp>
      <p:sp>
        <p:nvSpPr>
          <p:cNvPr id="40" name="object 18">
            <a:extLst>
              <a:ext uri="{FF2B5EF4-FFF2-40B4-BE49-F238E27FC236}">
                <a16:creationId xmlns:a16="http://schemas.microsoft.com/office/drawing/2014/main" id="{A831EB17-CE01-7063-E375-E821F5AC0788}"/>
              </a:ext>
            </a:extLst>
          </p:cNvPr>
          <p:cNvSpPr txBox="1"/>
          <p:nvPr/>
        </p:nvSpPr>
        <p:spPr>
          <a:xfrm>
            <a:off x="3603286" y="2163837"/>
            <a:ext cx="8034990" cy="32060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303030"/>
                </a:solidFill>
                <a:latin typeface="Arial"/>
                <a:cs typeface="Arial"/>
              </a:rPr>
              <a:t>Eye </a:t>
            </a:r>
            <a:r>
              <a:rPr sz="2000" b="1" spc="-15" dirty="0">
                <a:solidFill>
                  <a:srgbClr val="303030"/>
                </a:solidFill>
                <a:latin typeface="Arial"/>
                <a:cs typeface="Arial"/>
              </a:rPr>
              <a:t>level </a:t>
            </a:r>
            <a:r>
              <a:rPr sz="2000" b="1" spc="-5" dirty="0">
                <a:solidFill>
                  <a:srgbClr val="303030"/>
                </a:solidFill>
                <a:latin typeface="Arial"/>
                <a:cs typeface="Arial"/>
              </a:rPr>
              <a:t>6 – 8 </a:t>
            </a:r>
            <a:r>
              <a:rPr sz="2000" b="1" dirty="0">
                <a:solidFill>
                  <a:srgbClr val="303030"/>
                </a:solidFill>
                <a:latin typeface="Arial"/>
                <a:cs typeface="Arial"/>
              </a:rPr>
              <a:t>ft. </a:t>
            </a:r>
            <a:r>
              <a:rPr sz="2000" b="1" spc="-15" dirty="0">
                <a:solidFill>
                  <a:srgbClr val="303030"/>
                </a:solidFill>
                <a:latin typeface="Arial"/>
                <a:cs typeface="Arial"/>
              </a:rPr>
              <a:t>above </a:t>
            </a:r>
            <a:r>
              <a:rPr sz="2000" b="1" spc="-5" dirty="0">
                <a:solidFill>
                  <a:srgbClr val="303030"/>
                </a:solidFill>
                <a:latin typeface="Arial"/>
                <a:cs typeface="Arial"/>
              </a:rPr>
              <a:t>ground</a:t>
            </a:r>
            <a:r>
              <a:rPr sz="2000" b="1" spc="85" dirty="0">
                <a:solidFill>
                  <a:srgbClr val="303030"/>
                </a:solidFill>
                <a:latin typeface="Arial"/>
                <a:cs typeface="Arial"/>
              </a:rPr>
              <a:t> </a:t>
            </a:r>
            <a:r>
              <a:rPr sz="2000" b="1" spc="-15" dirty="0">
                <a:solidFill>
                  <a:srgbClr val="303030"/>
                </a:solidFill>
                <a:latin typeface="Arial"/>
                <a:cs typeface="Arial"/>
              </a:rPr>
              <a:t>level</a:t>
            </a:r>
            <a:endParaRPr sz="2000" dirty="0">
              <a:latin typeface="Arial"/>
              <a:cs typeface="Arial"/>
            </a:endParaRPr>
          </a:p>
        </p:txBody>
      </p:sp>
      <p:sp>
        <p:nvSpPr>
          <p:cNvPr id="41" name="object 19">
            <a:extLst>
              <a:ext uri="{FF2B5EF4-FFF2-40B4-BE49-F238E27FC236}">
                <a16:creationId xmlns:a16="http://schemas.microsoft.com/office/drawing/2014/main" id="{738BC7EB-5860-E02B-AC62-C0E538E56295}"/>
              </a:ext>
            </a:extLst>
          </p:cNvPr>
          <p:cNvSpPr/>
          <p:nvPr/>
        </p:nvSpPr>
        <p:spPr>
          <a:xfrm>
            <a:off x="7982530" y="3878071"/>
            <a:ext cx="2445766" cy="1265429"/>
          </a:xfrm>
          <a:custGeom>
            <a:avLst/>
            <a:gdLst/>
            <a:ahLst/>
            <a:cxnLst/>
            <a:rect l="l" t="t" r="r" b="b"/>
            <a:pathLst>
              <a:path w="1215389" h="810260">
                <a:moveTo>
                  <a:pt x="0" y="0"/>
                </a:moveTo>
                <a:lnTo>
                  <a:pt x="1215161" y="809764"/>
                </a:lnTo>
              </a:path>
            </a:pathLst>
          </a:custGeom>
          <a:ln w="57149">
            <a:solidFill>
              <a:srgbClr val="0000FF"/>
            </a:solidFill>
          </a:ln>
        </p:spPr>
        <p:txBody>
          <a:bodyPr wrap="square" lIns="0" tIns="0" rIns="0" bIns="0" rtlCol="0"/>
          <a:lstStyle/>
          <a:p>
            <a:endParaRPr/>
          </a:p>
        </p:txBody>
      </p:sp>
      <p:sp>
        <p:nvSpPr>
          <p:cNvPr id="42" name="object 20">
            <a:extLst>
              <a:ext uri="{FF2B5EF4-FFF2-40B4-BE49-F238E27FC236}">
                <a16:creationId xmlns:a16="http://schemas.microsoft.com/office/drawing/2014/main" id="{55D4CD56-2478-0B3C-3968-14BC5AF2CB88}"/>
              </a:ext>
            </a:extLst>
          </p:cNvPr>
          <p:cNvSpPr/>
          <p:nvPr/>
        </p:nvSpPr>
        <p:spPr>
          <a:xfrm>
            <a:off x="5834036" y="4495217"/>
            <a:ext cx="3183073" cy="2310697"/>
          </a:xfrm>
          <a:custGeom>
            <a:avLst/>
            <a:gdLst/>
            <a:ahLst/>
            <a:cxnLst/>
            <a:rect l="l" t="t" r="r" b="b"/>
            <a:pathLst>
              <a:path w="1581785" h="1479550">
                <a:moveTo>
                  <a:pt x="0" y="1479435"/>
                </a:moveTo>
                <a:lnTo>
                  <a:pt x="1581721" y="0"/>
                </a:lnTo>
              </a:path>
            </a:pathLst>
          </a:custGeom>
          <a:ln w="57150">
            <a:solidFill>
              <a:srgbClr val="0000FF"/>
            </a:solidFill>
          </a:ln>
        </p:spPr>
        <p:txBody>
          <a:bodyPr wrap="square" lIns="0" tIns="0" rIns="0" bIns="0" rtlCol="0"/>
          <a:lstStyle/>
          <a:p>
            <a:endParaRPr/>
          </a:p>
        </p:txBody>
      </p:sp>
      <p:sp>
        <p:nvSpPr>
          <p:cNvPr id="43" name="object 21">
            <a:extLst>
              <a:ext uri="{FF2B5EF4-FFF2-40B4-BE49-F238E27FC236}">
                <a16:creationId xmlns:a16="http://schemas.microsoft.com/office/drawing/2014/main" id="{156249CB-D89F-3915-D05C-7DBDC50DDE84}"/>
              </a:ext>
            </a:extLst>
          </p:cNvPr>
          <p:cNvSpPr/>
          <p:nvPr/>
        </p:nvSpPr>
        <p:spPr>
          <a:xfrm>
            <a:off x="5444963" y="6769533"/>
            <a:ext cx="416572" cy="926273"/>
          </a:xfrm>
          <a:custGeom>
            <a:avLst/>
            <a:gdLst/>
            <a:ahLst/>
            <a:cxnLst/>
            <a:rect l="l" t="t" r="r" b="b"/>
            <a:pathLst>
              <a:path w="414020" h="802004">
                <a:moveTo>
                  <a:pt x="413524" y="0"/>
                </a:moveTo>
                <a:lnTo>
                  <a:pt x="0" y="801700"/>
                </a:lnTo>
              </a:path>
            </a:pathLst>
          </a:custGeom>
          <a:ln w="57150">
            <a:solidFill>
              <a:srgbClr val="0000FF"/>
            </a:solidFill>
          </a:ln>
        </p:spPr>
        <p:txBody>
          <a:bodyPr wrap="square" lIns="0" tIns="0" rIns="0" bIns="0" rtlCol="0"/>
          <a:lstStyle/>
          <a:p>
            <a:endParaRPr/>
          </a:p>
        </p:txBody>
      </p:sp>
      <p:sp>
        <p:nvSpPr>
          <p:cNvPr id="44" name="object 22">
            <a:extLst>
              <a:ext uri="{FF2B5EF4-FFF2-40B4-BE49-F238E27FC236}">
                <a16:creationId xmlns:a16="http://schemas.microsoft.com/office/drawing/2014/main" id="{821BE578-F9B0-B570-F712-A074A4DB6F55}"/>
              </a:ext>
            </a:extLst>
          </p:cNvPr>
          <p:cNvSpPr/>
          <p:nvPr/>
        </p:nvSpPr>
        <p:spPr>
          <a:xfrm>
            <a:off x="5284002" y="7480628"/>
            <a:ext cx="417850" cy="458172"/>
          </a:xfrm>
          <a:custGeom>
            <a:avLst/>
            <a:gdLst/>
            <a:ahLst/>
            <a:cxnLst/>
            <a:rect l="l" t="t" r="r" b="b"/>
            <a:pathLst>
              <a:path w="207645" h="293370">
                <a:moveTo>
                  <a:pt x="54787" y="0"/>
                </a:moveTo>
                <a:lnTo>
                  <a:pt x="0" y="293255"/>
                </a:lnTo>
                <a:lnTo>
                  <a:pt x="147055" y="140881"/>
                </a:lnTo>
                <a:lnTo>
                  <a:pt x="78587" y="140881"/>
                </a:lnTo>
                <a:lnTo>
                  <a:pt x="54787" y="0"/>
                </a:lnTo>
                <a:close/>
              </a:path>
              <a:path w="207645" h="293370">
                <a:moveTo>
                  <a:pt x="207175" y="78587"/>
                </a:moveTo>
                <a:lnTo>
                  <a:pt x="78587" y="140881"/>
                </a:lnTo>
                <a:lnTo>
                  <a:pt x="147055" y="140881"/>
                </a:lnTo>
                <a:lnTo>
                  <a:pt x="207175" y="78587"/>
                </a:lnTo>
                <a:close/>
              </a:path>
            </a:pathLst>
          </a:custGeom>
          <a:solidFill>
            <a:srgbClr val="0000FF"/>
          </a:solidFill>
        </p:spPr>
        <p:txBody>
          <a:bodyPr wrap="square" lIns="0" tIns="0" rIns="0" bIns="0" rtlCol="0"/>
          <a:lstStyle/>
          <a:p>
            <a:endParaRPr/>
          </a:p>
        </p:txBody>
      </p:sp>
      <p:sp>
        <p:nvSpPr>
          <p:cNvPr id="45" name="object 23">
            <a:extLst>
              <a:ext uri="{FF2B5EF4-FFF2-40B4-BE49-F238E27FC236}">
                <a16:creationId xmlns:a16="http://schemas.microsoft.com/office/drawing/2014/main" id="{D3C1FE30-DF97-2CD5-47AE-F083098CA594}"/>
              </a:ext>
            </a:extLst>
          </p:cNvPr>
          <p:cNvSpPr/>
          <p:nvPr/>
        </p:nvSpPr>
        <p:spPr>
          <a:xfrm>
            <a:off x="9894373" y="5167145"/>
            <a:ext cx="493469" cy="1602387"/>
          </a:xfrm>
          <a:custGeom>
            <a:avLst/>
            <a:gdLst/>
            <a:ahLst/>
            <a:cxnLst/>
            <a:rect l="l" t="t" r="r" b="b"/>
            <a:pathLst>
              <a:path w="308610" h="1012825">
                <a:moveTo>
                  <a:pt x="308025" y="0"/>
                </a:moveTo>
                <a:lnTo>
                  <a:pt x="0" y="1012786"/>
                </a:lnTo>
              </a:path>
            </a:pathLst>
          </a:custGeom>
          <a:ln w="57150">
            <a:solidFill>
              <a:srgbClr val="0000FF"/>
            </a:solidFill>
          </a:ln>
        </p:spPr>
        <p:txBody>
          <a:bodyPr wrap="square" lIns="0" tIns="0" rIns="0" bIns="0" rtlCol="0"/>
          <a:lstStyle/>
          <a:p>
            <a:endParaRPr/>
          </a:p>
        </p:txBody>
      </p:sp>
      <p:sp>
        <p:nvSpPr>
          <p:cNvPr id="46" name="object 24">
            <a:extLst>
              <a:ext uri="{FF2B5EF4-FFF2-40B4-BE49-F238E27FC236}">
                <a16:creationId xmlns:a16="http://schemas.microsoft.com/office/drawing/2014/main" id="{D71EBE70-175A-9DE3-DC84-7A2C02F1F635}"/>
              </a:ext>
            </a:extLst>
          </p:cNvPr>
          <p:cNvSpPr/>
          <p:nvPr/>
        </p:nvSpPr>
        <p:spPr>
          <a:xfrm>
            <a:off x="9777799" y="6573661"/>
            <a:ext cx="333513" cy="466106"/>
          </a:xfrm>
          <a:custGeom>
            <a:avLst/>
            <a:gdLst/>
            <a:ahLst/>
            <a:cxnLst/>
            <a:rect l="l" t="t" r="r" b="b"/>
            <a:pathLst>
              <a:path w="165735" h="298450">
                <a:moveTo>
                  <a:pt x="1117" y="0"/>
                </a:moveTo>
                <a:lnTo>
                  <a:pt x="0" y="298323"/>
                </a:lnTo>
                <a:lnTo>
                  <a:pt x="109036" y="134289"/>
                </a:lnTo>
                <a:lnTo>
                  <a:pt x="49885" y="134289"/>
                </a:lnTo>
                <a:lnTo>
                  <a:pt x="1117" y="0"/>
                </a:lnTo>
                <a:close/>
              </a:path>
              <a:path w="165735" h="298450">
                <a:moveTo>
                  <a:pt x="165150" y="49872"/>
                </a:moveTo>
                <a:lnTo>
                  <a:pt x="49885" y="134289"/>
                </a:lnTo>
                <a:lnTo>
                  <a:pt x="109036" y="134289"/>
                </a:lnTo>
                <a:lnTo>
                  <a:pt x="165150" y="49872"/>
                </a:lnTo>
                <a:close/>
              </a:path>
            </a:pathLst>
          </a:custGeom>
          <a:solidFill>
            <a:srgbClr val="0000FF"/>
          </a:solidFill>
        </p:spPr>
        <p:txBody>
          <a:bodyPr wrap="square" lIns="0" tIns="0" rIns="0" bIns="0" rtlCol="0"/>
          <a:lstStyle/>
          <a:p>
            <a:endParaRPr/>
          </a:p>
        </p:txBody>
      </p:sp>
      <p:sp>
        <p:nvSpPr>
          <p:cNvPr id="47" name="object 25">
            <a:extLst>
              <a:ext uri="{FF2B5EF4-FFF2-40B4-BE49-F238E27FC236}">
                <a16:creationId xmlns:a16="http://schemas.microsoft.com/office/drawing/2014/main" id="{A4FD0988-70EF-CEE7-0170-A1D16315D5CB}"/>
              </a:ext>
            </a:extLst>
          </p:cNvPr>
          <p:cNvSpPr/>
          <p:nvPr/>
        </p:nvSpPr>
        <p:spPr>
          <a:xfrm>
            <a:off x="7092657" y="3904819"/>
            <a:ext cx="885611" cy="1299592"/>
          </a:xfrm>
          <a:custGeom>
            <a:avLst/>
            <a:gdLst/>
            <a:ahLst/>
            <a:cxnLst/>
            <a:rect l="l" t="t" r="r" b="b"/>
            <a:pathLst>
              <a:path w="120650" h="658495">
                <a:moveTo>
                  <a:pt x="120611" y="0"/>
                </a:moveTo>
                <a:lnTo>
                  <a:pt x="0" y="657936"/>
                </a:lnTo>
              </a:path>
            </a:pathLst>
          </a:custGeom>
          <a:ln w="57150">
            <a:solidFill>
              <a:srgbClr val="0000FF"/>
            </a:solidFill>
          </a:ln>
        </p:spPr>
        <p:txBody>
          <a:bodyPr wrap="square" lIns="0" tIns="0" rIns="0" bIns="0" rtlCol="0"/>
          <a:lstStyle/>
          <a:p>
            <a:endParaRPr/>
          </a:p>
        </p:txBody>
      </p:sp>
      <p:sp>
        <p:nvSpPr>
          <p:cNvPr id="48" name="object 26">
            <a:extLst>
              <a:ext uri="{FF2B5EF4-FFF2-40B4-BE49-F238E27FC236}">
                <a16:creationId xmlns:a16="http://schemas.microsoft.com/office/drawing/2014/main" id="{64DACD0F-F565-4D4F-2FF6-02687A0864B3}"/>
              </a:ext>
            </a:extLst>
          </p:cNvPr>
          <p:cNvSpPr/>
          <p:nvPr/>
        </p:nvSpPr>
        <p:spPr>
          <a:xfrm rot="998870">
            <a:off x="6949255" y="4990000"/>
            <a:ext cx="420797" cy="460957"/>
          </a:xfrm>
          <a:custGeom>
            <a:avLst/>
            <a:gdLst/>
            <a:ahLst/>
            <a:cxnLst/>
            <a:rect l="l" t="t" r="r" b="b"/>
            <a:pathLst>
              <a:path w="168910" h="296545">
                <a:moveTo>
                  <a:pt x="0" y="0"/>
                </a:moveTo>
                <a:lnTo>
                  <a:pt x="32804" y="296519"/>
                </a:lnTo>
                <a:lnTo>
                  <a:pt x="119048" y="127876"/>
                </a:lnTo>
                <a:lnTo>
                  <a:pt x="63715" y="127876"/>
                </a:lnTo>
                <a:lnTo>
                  <a:pt x="0" y="0"/>
                </a:lnTo>
                <a:close/>
              </a:path>
              <a:path w="168910" h="296545">
                <a:moveTo>
                  <a:pt x="168643" y="30899"/>
                </a:moveTo>
                <a:lnTo>
                  <a:pt x="63715" y="127876"/>
                </a:lnTo>
                <a:lnTo>
                  <a:pt x="119048" y="127876"/>
                </a:lnTo>
                <a:lnTo>
                  <a:pt x="168643" y="30899"/>
                </a:lnTo>
                <a:close/>
              </a:path>
            </a:pathLst>
          </a:custGeom>
          <a:solidFill>
            <a:srgbClr val="0000FF"/>
          </a:solidFill>
        </p:spPr>
        <p:txBody>
          <a:bodyPr wrap="square" lIns="0" tIns="0" rIns="0" bIns="0" rtlCol="0"/>
          <a:lstStyle/>
          <a:p>
            <a:endParaRPr/>
          </a:p>
        </p:txBody>
      </p:sp>
      <p:sp>
        <p:nvSpPr>
          <p:cNvPr id="49" name="object 27">
            <a:extLst>
              <a:ext uri="{FF2B5EF4-FFF2-40B4-BE49-F238E27FC236}">
                <a16:creationId xmlns:a16="http://schemas.microsoft.com/office/drawing/2014/main" id="{C0BCEF52-8966-A791-060D-E89A4F042BC7}"/>
              </a:ext>
            </a:extLst>
          </p:cNvPr>
          <p:cNvSpPr/>
          <p:nvPr/>
        </p:nvSpPr>
        <p:spPr>
          <a:xfrm>
            <a:off x="12875766" y="2061186"/>
            <a:ext cx="1372873" cy="796783"/>
          </a:xfrm>
          <a:custGeom>
            <a:avLst/>
            <a:gdLst/>
            <a:ahLst/>
            <a:cxnLst/>
            <a:rect l="l" t="t" r="r" b="b"/>
            <a:pathLst>
              <a:path w="1057275" h="569594">
                <a:moveTo>
                  <a:pt x="1057148" y="0"/>
                </a:moveTo>
                <a:lnTo>
                  <a:pt x="0" y="569556"/>
                </a:lnTo>
              </a:path>
            </a:pathLst>
          </a:custGeom>
          <a:ln w="57150">
            <a:solidFill>
              <a:srgbClr val="FFFF00"/>
            </a:solidFill>
          </a:ln>
        </p:spPr>
        <p:txBody>
          <a:bodyPr wrap="square" lIns="0" tIns="0" rIns="0" bIns="0" rtlCol="0"/>
          <a:lstStyle/>
          <a:p>
            <a:endParaRPr/>
          </a:p>
        </p:txBody>
      </p:sp>
      <p:sp>
        <p:nvSpPr>
          <p:cNvPr id="50" name="object 28">
            <a:extLst>
              <a:ext uri="{FF2B5EF4-FFF2-40B4-BE49-F238E27FC236}">
                <a16:creationId xmlns:a16="http://schemas.microsoft.com/office/drawing/2014/main" id="{74756273-896C-7990-9A8F-4A7B330A59A5}"/>
              </a:ext>
            </a:extLst>
          </p:cNvPr>
          <p:cNvSpPr/>
          <p:nvPr/>
        </p:nvSpPr>
        <p:spPr>
          <a:xfrm rot="21085439">
            <a:off x="12523471" y="2646373"/>
            <a:ext cx="589079" cy="330240"/>
          </a:xfrm>
          <a:custGeom>
            <a:avLst/>
            <a:gdLst/>
            <a:ahLst/>
            <a:cxnLst/>
            <a:rect l="l" t="t" r="r" b="b"/>
            <a:pathLst>
              <a:path w="292735" h="211455">
                <a:moveTo>
                  <a:pt x="210896" y="0"/>
                </a:moveTo>
                <a:lnTo>
                  <a:pt x="0" y="211010"/>
                </a:lnTo>
                <a:lnTo>
                  <a:pt x="292226" y="150926"/>
                </a:lnTo>
                <a:lnTo>
                  <a:pt x="150939" y="129679"/>
                </a:lnTo>
                <a:lnTo>
                  <a:pt x="210896" y="0"/>
                </a:lnTo>
                <a:close/>
              </a:path>
            </a:pathLst>
          </a:custGeom>
          <a:solidFill>
            <a:srgbClr val="FFFF00"/>
          </a:solidFill>
        </p:spPr>
        <p:txBody>
          <a:bodyPr wrap="square" lIns="0" tIns="0" rIns="0" bIns="0" rtlCol="0"/>
          <a:lstStyle/>
          <a:p>
            <a:endParaRPr/>
          </a:p>
        </p:txBody>
      </p:sp>
      <p:sp>
        <p:nvSpPr>
          <p:cNvPr id="51" name="object 29">
            <a:extLst>
              <a:ext uri="{FF2B5EF4-FFF2-40B4-BE49-F238E27FC236}">
                <a16:creationId xmlns:a16="http://schemas.microsoft.com/office/drawing/2014/main" id="{3F5C6B56-11BA-6A4C-00D4-6AE74DED12E2}"/>
              </a:ext>
            </a:extLst>
          </p:cNvPr>
          <p:cNvSpPr txBox="1"/>
          <p:nvPr/>
        </p:nvSpPr>
        <p:spPr>
          <a:xfrm>
            <a:off x="4555834" y="7351061"/>
            <a:ext cx="3908878" cy="169213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42’</a:t>
            </a:r>
            <a:r>
              <a:rPr sz="2000" b="1" spc="-80" dirty="0">
                <a:solidFill>
                  <a:srgbClr val="303030"/>
                </a:solidFill>
                <a:latin typeface="Arial"/>
                <a:cs typeface="Arial"/>
              </a:rPr>
              <a:t> </a:t>
            </a:r>
            <a:r>
              <a:rPr sz="2000" b="1" spc="-5" dirty="0">
                <a:solidFill>
                  <a:srgbClr val="303030"/>
                </a:solidFill>
                <a:latin typeface="Arial"/>
                <a:cs typeface="Arial"/>
              </a:rPr>
              <a:t>8”</a:t>
            </a:r>
            <a:endParaRPr sz="2000" dirty="0">
              <a:latin typeface="Arial"/>
              <a:cs typeface="Arial"/>
            </a:endParaRPr>
          </a:p>
          <a:p>
            <a:pPr>
              <a:lnSpc>
                <a:spcPct val="100000"/>
              </a:lnSpc>
              <a:spcBef>
                <a:spcPts val="15"/>
              </a:spcBef>
            </a:pPr>
            <a:endParaRPr sz="2000" dirty="0">
              <a:latin typeface="Arial"/>
              <a:cs typeface="Arial"/>
            </a:endParaRPr>
          </a:p>
          <a:p>
            <a:pPr marL="608965">
              <a:lnSpc>
                <a:spcPct val="100000"/>
              </a:lnSpc>
              <a:spcBef>
                <a:spcPts val="5"/>
              </a:spcBef>
            </a:pPr>
            <a:r>
              <a:rPr sz="2000" b="1" spc="-5" dirty="0">
                <a:solidFill>
                  <a:srgbClr val="303030"/>
                </a:solidFill>
                <a:latin typeface="Arial"/>
                <a:cs typeface="Arial"/>
              </a:rPr>
              <a:t>40’</a:t>
            </a:r>
            <a:r>
              <a:rPr sz="2000" b="1" spc="-80" dirty="0">
                <a:solidFill>
                  <a:srgbClr val="303030"/>
                </a:solidFill>
                <a:latin typeface="Arial"/>
                <a:cs typeface="Arial"/>
              </a:rPr>
              <a:t> </a:t>
            </a:r>
            <a:r>
              <a:rPr sz="2000" b="1" spc="-5" dirty="0">
                <a:solidFill>
                  <a:srgbClr val="303030"/>
                </a:solidFill>
                <a:latin typeface="Arial"/>
                <a:cs typeface="Arial"/>
              </a:rPr>
              <a:t>6”</a:t>
            </a:r>
            <a:endParaRPr sz="2000" dirty="0">
              <a:latin typeface="Arial"/>
              <a:cs typeface="Arial"/>
            </a:endParaRPr>
          </a:p>
          <a:p>
            <a:pPr>
              <a:lnSpc>
                <a:spcPct val="100000"/>
              </a:lnSpc>
            </a:pPr>
            <a:endParaRPr sz="2000" dirty="0">
              <a:latin typeface="Arial"/>
              <a:cs typeface="Arial"/>
            </a:endParaRPr>
          </a:p>
          <a:p>
            <a:pPr marR="5080" algn="r">
              <a:lnSpc>
                <a:spcPct val="100000"/>
              </a:lnSpc>
              <a:spcBef>
                <a:spcPts val="1075"/>
              </a:spcBef>
            </a:pPr>
            <a:r>
              <a:rPr sz="2000" b="1" spc="-5" dirty="0">
                <a:solidFill>
                  <a:srgbClr val="303030"/>
                </a:solidFill>
                <a:latin typeface="Arial"/>
                <a:cs typeface="Arial"/>
              </a:rPr>
              <a:t>36’</a:t>
            </a:r>
            <a:r>
              <a:rPr sz="2000" b="1" spc="-170" dirty="0">
                <a:solidFill>
                  <a:srgbClr val="303030"/>
                </a:solidFill>
                <a:latin typeface="Arial"/>
                <a:cs typeface="Arial"/>
              </a:rPr>
              <a:t> </a:t>
            </a:r>
            <a:r>
              <a:rPr sz="2000" b="1" spc="-5" dirty="0">
                <a:solidFill>
                  <a:srgbClr val="303030"/>
                </a:solidFill>
                <a:latin typeface="Arial"/>
                <a:cs typeface="Arial"/>
              </a:rPr>
              <a:t>8”</a:t>
            </a:r>
            <a:endParaRPr sz="2000" dirty="0">
              <a:latin typeface="Arial"/>
              <a:cs typeface="Arial"/>
            </a:endParaRPr>
          </a:p>
        </p:txBody>
      </p:sp>
      <p:sp>
        <p:nvSpPr>
          <p:cNvPr id="52" name="object 30">
            <a:extLst>
              <a:ext uri="{FF2B5EF4-FFF2-40B4-BE49-F238E27FC236}">
                <a16:creationId xmlns:a16="http://schemas.microsoft.com/office/drawing/2014/main" id="{E4111022-E451-BD8D-F015-C0C2541B3B14}"/>
              </a:ext>
            </a:extLst>
          </p:cNvPr>
          <p:cNvSpPr txBox="1"/>
          <p:nvPr/>
        </p:nvSpPr>
        <p:spPr>
          <a:xfrm>
            <a:off x="5918573" y="4898360"/>
            <a:ext cx="935371"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27’</a:t>
            </a:r>
            <a:r>
              <a:rPr sz="2000" b="1" spc="-145" dirty="0">
                <a:solidFill>
                  <a:srgbClr val="303030"/>
                </a:solidFill>
                <a:latin typeface="Arial"/>
                <a:cs typeface="Arial"/>
              </a:rPr>
              <a:t> </a:t>
            </a:r>
            <a:r>
              <a:rPr sz="2000" b="1" spc="-5" dirty="0">
                <a:solidFill>
                  <a:srgbClr val="303030"/>
                </a:solidFill>
                <a:latin typeface="Arial"/>
                <a:cs typeface="Arial"/>
              </a:rPr>
              <a:t>1”</a:t>
            </a:r>
            <a:endParaRPr sz="2000" dirty="0">
              <a:latin typeface="Arial"/>
              <a:cs typeface="Arial"/>
            </a:endParaRPr>
          </a:p>
        </p:txBody>
      </p:sp>
      <p:sp>
        <p:nvSpPr>
          <p:cNvPr id="53" name="object 31">
            <a:extLst>
              <a:ext uri="{FF2B5EF4-FFF2-40B4-BE49-F238E27FC236}">
                <a16:creationId xmlns:a16="http://schemas.microsoft.com/office/drawing/2014/main" id="{4FFB6F24-D449-0FC8-872F-7768B72C97AD}"/>
              </a:ext>
            </a:extLst>
          </p:cNvPr>
          <p:cNvSpPr txBox="1"/>
          <p:nvPr/>
        </p:nvSpPr>
        <p:spPr>
          <a:xfrm>
            <a:off x="9622337" y="7160669"/>
            <a:ext cx="751364"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6’</a:t>
            </a:r>
            <a:r>
              <a:rPr sz="2000" b="1" spc="-145" dirty="0">
                <a:solidFill>
                  <a:srgbClr val="303030"/>
                </a:solidFill>
                <a:latin typeface="Arial"/>
                <a:cs typeface="Arial"/>
              </a:rPr>
              <a:t> </a:t>
            </a:r>
            <a:r>
              <a:rPr sz="2000" b="1" spc="-5" dirty="0">
                <a:solidFill>
                  <a:srgbClr val="303030"/>
                </a:solidFill>
                <a:latin typeface="Arial"/>
                <a:cs typeface="Arial"/>
              </a:rPr>
              <a:t>5”</a:t>
            </a:r>
            <a:endParaRPr sz="2000" dirty="0">
              <a:latin typeface="Arial"/>
              <a:cs typeface="Arial"/>
            </a:endParaRPr>
          </a:p>
        </p:txBody>
      </p:sp>
      <p:sp>
        <p:nvSpPr>
          <p:cNvPr id="54" name="object 32">
            <a:extLst>
              <a:ext uri="{FF2B5EF4-FFF2-40B4-BE49-F238E27FC236}">
                <a16:creationId xmlns:a16="http://schemas.microsoft.com/office/drawing/2014/main" id="{B4535E31-9919-5D17-E777-553D03152932}"/>
              </a:ext>
            </a:extLst>
          </p:cNvPr>
          <p:cNvSpPr txBox="1"/>
          <p:nvPr/>
        </p:nvSpPr>
        <p:spPr>
          <a:xfrm>
            <a:off x="14176418" y="1834136"/>
            <a:ext cx="4212251" cy="227050"/>
          </a:xfrm>
          <a:prstGeom prst="rect">
            <a:avLst/>
          </a:prstGeom>
        </p:spPr>
        <p:txBody>
          <a:bodyPr vert="horz" wrap="square" lIns="0" tIns="43180" rIns="0" bIns="0" rtlCol="0">
            <a:spAutoFit/>
          </a:bodyPr>
          <a:lstStyle/>
          <a:p>
            <a:pPr marL="12700" marR="5080" indent="153670">
              <a:lnSpc>
                <a:spcPts val="1320"/>
              </a:lnSpc>
              <a:spcBef>
                <a:spcPts val="340"/>
              </a:spcBef>
            </a:pPr>
            <a:r>
              <a:rPr sz="2000" b="1" spc="-15" dirty="0">
                <a:solidFill>
                  <a:srgbClr val="303030"/>
                </a:solidFill>
                <a:latin typeface="Arial"/>
                <a:cs typeface="Arial"/>
              </a:rPr>
              <a:t>Area </a:t>
            </a:r>
            <a:r>
              <a:rPr sz="2000" b="1" spc="-5" dirty="0">
                <a:solidFill>
                  <a:srgbClr val="303030"/>
                </a:solidFill>
                <a:latin typeface="Arial"/>
                <a:cs typeface="Arial"/>
              </a:rPr>
              <a:t>of </a:t>
            </a:r>
            <a:r>
              <a:rPr sz="2000" b="1" dirty="0">
                <a:solidFill>
                  <a:srgbClr val="303030"/>
                </a:solidFill>
                <a:latin typeface="Arial"/>
                <a:cs typeface="Arial"/>
              </a:rPr>
              <a:t>fully</a:t>
            </a:r>
            <a:r>
              <a:rPr lang="en-US" sz="2000" b="1" dirty="0">
                <a:solidFill>
                  <a:srgbClr val="303030"/>
                </a:solidFill>
                <a:latin typeface="Arial"/>
                <a:cs typeface="Arial"/>
              </a:rPr>
              <a:t> </a:t>
            </a:r>
            <a:r>
              <a:rPr sz="2000" b="1" spc="-5" dirty="0">
                <a:solidFill>
                  <a:srgbClr val="303030"/>
                </a:solidFill>
                <a:latin typeface="Arial"/>
                <a:cs typeface="Arial"/>
              </a:rPr>
              <a:t>obstructed</a:t>
            </a:r>
            <a:r>
              <a:rPr sz="2000" b="1" spc="-20" dirty="0">
                <a:solidFill>
                  <a:srgbClr val="303030"/>
                </a:solidFill>
                <a:latin typeface="Arial"/>
                <a:cs typeface="Arial"/>
              </a:rPr>
              <a:t> </a:t>
            </a:r>
            <a:r>
              <a:rPr sz="2000" b="1" spc="-10" dirty="0">
                <a:solidFill>
                  <a:srgbClr val="303030"/>
                </a:solidFill>
                <a:latin typeface="Arial"/>
                <a:cs typeface="Arial"/>
              </a:rPr>
              <a:t>view</a:t>
            </a:r>
            <a:endParaRPr sz="2000" dirty="0">
              <a:latin typeface="Arial"/>
              <a:cs typeface="Arial"/>
            </a:endParaRPr>
          </a:p>
        </p:txBody>
      </p:sp>
      <p:cxnSp>
        <p:nvCxnSpPr>
          <p:cNvPr id="55" name="Straight Arrow Connector 54">
            <a:extLst>
              <a:ext uri="{FF2B5EF4-FFF2-40B4-BE49-F238E27FC236}">
                <a16:creationId xmlns:a16="http://schemas.microsoft.com/office/drawing/2014/main" id="{E8AF6EAB-E32D-ED33-4983-76E0CD6471B8}"/>
              </a:ext>
            </a:extLst>
          </p:cNvPr>
          <p:cNvCxnSpPr>
            <a:cxnSpLocks/>
          </p:cNvCxnSpPr>
          <p:nvPr/>
        </p:nvCxnSpPr>
        <p:spPr>
          <a:xfrm>
            <a:off x="8002062" y="2439853"/>
            <a:ext cx="925300" cy="313991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10" name="Group 9">
            <a:extLst>
              <a:ext uri="{FF2B5EF4-FFF2-40B4-BE49-F238E27FC236}">
                <a16:creationId xmlns:a16="http://schemas.microsoft.com/office/drawing/2014/main" id="{E907A6CA-BC55-24E5-BCFC-E7D1EBC98576}"/>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242C2C23-F028-270B-4D5E-EABD8641755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64499CE2-AFA9-47FE-ABD2-3437F377E7E3}"/>
                </a:ext>
              </a:extLst>
            </p:cNvPr>
            <p:cNvPicPr>
              <a:picLocks noChangeAspect="1"/>
            </p:cNvPicPr>
            <p:nvPr/>
          </p:nvPicPr>
          <p:blipFill>
            <a:blip r:embed="rId7"/>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177313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D0B6-51E6-94D4-3A0D-63D1107E65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7115D5-4E39-1DB0-FB58-1972A7BB1228}"/>
              </a:ext>
            </a:extLst>
          </p:cNvPr>
          <p:cNvGrpSpPr/>
          <p:nvPr/>
        </p:nvGrpSpPr>
        <p:grpSpPr>
          <a:xfrm>
            <a:off x="4353635" y="124439"/>
            <a:ext cx="9608025" cy="1198840"/>
            <a:chOff x="0" y="0"/>
            <a:chExt cx="19146126" cy="1913890"/>
          </a:xfrm>
        </p:grpSpPr>
        <p:sp>
          <p:nvSpPr>
            <p:cNvPr id="3" name="Freeform 3">
              <a:extLst>
                <a:ext uri="{FF2B5EF4-FFF2-40B4-BE49-F238E27FC236}">
                  <a16:creationId xmlns:a16="http://schemas.microsoft.com/office/drawing/2014/main" id="{F561CDAF-1FBA-FA09-7E70-29B9E119B80A}"/>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805DAE50-057C-BFE6-B0FC-C969A528D52B}"/>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F8D06BE3-872E-C819-B2DC-3EA8651D21F8}"/>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5-TON DUMP TRUCK</a:t>
            </a:r>
          </a:p>
        </p:txBody>
      </p:sp>
      <p:sp>
        <p:nvSpPr>
          <p:cNvPr id="7" name="object 38">
            <a:extLst>
              <a:ext uri="{FF2B5EF4-FFF2-40B4-BE49-F238E27FC236}">
                <a16:creationId xmlns:a16="http://schemas.microsoft.com/office/drawing/2014/main" id="{92043745-7BD3-66B9-BDF0-859E191680E0}"/>
              </a:ext>
            </a:extLst>
          </p:cNvPr>
          <p:cNvSpPr txBox="1">
            <a:spLocks noGrp="1"/>
          </p:cNvSpPr>
          <p:nvPr>
            <p:ph type="sldNum" sz="quarter" idx="12"/>
          </p:nvPr>
        </p:nvSpPr>
        <p:spPr>
          <a:xfrm>
            <a:off x="8141525" y="6636016"/>
            <a:ext cx="826912" cy="18659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pc="-5" dirty="0"/>
              <a:t>26</a:t>
            </a:fld>
            <a:endParaRPr spc="-5" dirty="0"/>
          </a:p>
        </p:txBody>
      </p:sp>
      <p:sp>
        <p:nvSpPr>
          <p:cNvPr id="8" name="object 3">
            <a:extLst>
              <a:ext uri="{FF2B5EF4-FFF2-40B4-BE49-F238E27FC236}">
                <a16:creationId xmlns:a16="http://schemas.microsoft.com/office/drawing/2014/main" id="{C3C4CAE7-A20A-4821-CF0E-2C8487012778}"/>
              </a:ext>
            </a:extLst>
          </p:cNvPr>
          <p:cNvSpPr/>
          <p:nvPr/>
        </p:nvSpPr>
        <p:spPr>
          <a:xfrm>
            <a:off x="5360202" y="4079441"/>
            <a:ext cx="1865253" cy="859883"/>
          </a:xfrm>
          <a:prstGeom prst="rect">
            <a:avLst/>
          </a:prstGeom>
          <a:blipFill>
            <a:blip r:embed="rId2" cstate="print"/>
            <a:stretch>
              <a:fillRect/>
            </a:stretch>
          </a:blipFill>
        </p:spPr>
        <p:txBody>
          <a:bodyPr wrap="square" lIns="0" tIns="0" rIns="0" bIns="0" rtlCol="0"/>
          <a:lstStyle/>
          <a:p>
            <a:endParaRPr/>
          </a:p>
        </p:txBody>
      </p:sp>
      <p:sp>
        <p:nvSpPr>
          <p:cNvPr id="9" name="object 4">
            <a:extLst>
              <a:ext uri="{FF2B5EF4-FFF2-40B4-BE49-F238E27FC236}">
                <a16:creationId xmlns:a16="http://schemas.microsoft.com/office/drawing/2014/main" id="{BFC58D86-157C-5DC6-7357-0FA386306543}"/>
              </a:ext>
            </a:extLst>
          </p:cNvPr>
          <p:cNvSpPr/>
          <p:nvPr/>
        </p:nvSpPr>
        <p:spPr>
          <a:xfrm>
            <a:off x="5405922" y="4102288"/>
            <a:ext cx="1676291" cy="712627"/>
          </a:xfrm>
          <a:custGeom>
            <a:avLst/>
            <a:gdLst/>
            <a:ahLst/>
            <a:cxnLst/>
            <a:rect l="l" t="t" r="r" b="b"/>
            <a:pathLst>
              <a:path w="838200" h="457200">
                <a:moveTo>
                  <a:pt x="419100" y="0"/>
                </a:moveTo>
                <a:lnTo>
                  <a:pt x="357169" y="2478"/>
                </a:lnTo>
                <a:lnTo>
                  <a:pt x="298060" y="9678"/>
                </a:lnTo>
                <a:lnTo>
                  <a:pt x="242420" y="21246"/>
                </a:lnTo>
                <a:lnTo>
                  <a:pt x="190897" y="36829"/>
                </a:lnTo>
                <a:lnTo>
                  <a:pt x="144141" y="56072"/>
                </a:lnTo>
                <a:lnTo>
                  <a:pt x="102799" y="78622"/>
                </a:lnTo>
                <a:lnTo>
                  <a:pt x="67520" y="104125"/>
                </a:lnTo>
                <a:lnTo>
                  <a:pt x="38953" y="132228"/>
                </a:lnTo>
                <a:lnTo>
                  <a:pt x="4544" y="194819"/>
                </a:lnTo>
                <a:lnTo>
                  <a:pt x="0" y="228600"/>
                </a:lnTo>
                <a:lnTo>
                  <a:pt x="4544" y="262380"/>
                </a:lnTo>
                <a:lnTo>
                  <a:pt x="38953" y="324971"/>
                </a:lnTo>
                <a:lnTo>
                  <a:pt x="67520" y="353074"/>
                </a:lnTo>
                <a:lnTo>
                  <a:pt x="102799" y="378577"/>
                </a:lnTo>
                <a:lnTo>
                  <a:pt x="144141" y="401127"/>
                </a:lnTo>
                <a:lnTo>
                  <a:pt x="190897" y="420370"/>
                </a:lnTo>
                <a:lnTo>
                  <a:pt x="242420" y="435953"/>
                </a:lnTo>
                <a:lnTo>
                  <a:pt x="298060" y="447521"/>
                </a:lnTo>
                <a:lnTo>
                  <a:pt x="357169" y="454721"/>
                </a:lnTo>
                <a:lnTo>
                  <a:pt x="419100" y="457200"/>
                </a:lnTo>
                <a:lnTo>
                  <a:pt x="481030" y="454721"/>
                </a:lnTo>
                <a:lnTo>
                  <a:pt x="540139" y="447521"/>
                </a:lnTo>
                <a:lnTo>
                  <a:pt x="595779" y="435953"/>
                </a:lnTo>
                <a:lnTo>
                  <a:pt x="647302" y="420370"/>
                </a:lnTo>
                <a:lnTo>
                  <a:pt x="694058" y="401127"/>
                </a:lnTo>
                <a:lnTo>
                  <a:pt x="735400" y="378577"/>
                </a:lnTo>
                <a:lnTo>
                  <a:pt x="770679" y="353074"/>
                </a:lnTo>
                <a:lnTo>
                  <a:pt x="799246" y="324971"/>
                </a:lnTo>
                <a:lnTo>
                  <a:pt x="833655" y="262380"/>
                </a:lnTo>
                <a:lnTo>
                  <a:pt x="838200" y="228600"/>
                </a:lnTo>
                <a:lnTo>
                  <a:pt x="833655" y="194819"/>
                </a:lnTo>
                <a:lnTo>
                  <a:pt x="799246" y="132228"/>
                </a:lnTo>
                <a:lnTo>
                  <a:pt x="770679" y="104125"/>
                </a:lnTo>
                <a:lnTo>
                  <a:pt x="735400" y="78622"/>
                </a:lnTo>
                <a:lnTo>
                  <a:pt x="694058" y="56072"/>
                </a:lnTo>
                <a:lnTo>
                  <a:pt x="647302" y="36829"/>
                </a:lnTo>
                <a:lnTo>
                  <a:pt x="595779" y="21246"/>
                </a:lnTo>
                <a:lnTo>
                  <a:pt x="540139" y="9678"/>
                </a:lnTo>
                <a:lnTo>
                  <a:pt x="481030" y="2478"/>
                </a:lnTo>
                <a:lnTo>
                  <a:pt x="419100" y="0"/>
                </a:lnTo>
                <a:close/>
              </a:path>
            </a:pathLst>
          </a:custGeom>
          <a:solidFill>
            <a:srgbClr val="FFFFFF"/>
          </a:solidFill>
        </p:spPr>
        <p:txBody>
          <a:bodyPr wrap="square" lIns="0" tIns="0" rIns="0" bIns="0" rtlCol="0"/>
          <a:lstStyle/>
          <a:p>
            <a:endParaRPr/>
          </a:p>
        </p:txBody>
      </p:sp>
      <p:sp>
        <p:nvSpPr>
          <p:cNvPr id="15" name="object 5">
            <a:extLst>
              <a:ext uri="{FF2B5EF4-FFF2-40B4-BE49-F238E27FC236}">
                <a16:creationId xmlns:a16="http://schemas.microsoft.com/office/drawing/2014/main" id="{261C1EDE-033D-00F3-BC8B-1586EDA765A2}"/>
              </a:ext>
            </a:extLst>
          </p:cNvPr>
          <p:cNvSpPr/>
          <p:nvPr/>
        </p:nvSpPr>
        <p:spPr>
          <a:xfrm>
            <a:off x="5405922" y="4102288"/>
            <a:ext cx="1676291" cy="712627"/>
          </a:xfrm>
          <a:custGeom>
            <a:avLst/>
            <a:gdLst/>
            <a:ahLst/>
            <a:cxnLst/>
            <a:rect l="l" t="t" r="r" b="b"/>
            <a:pathLst>
              <a:path w="838200" h="457200">
                <a:moveTo>
                  <a:pt x="0" y="228600"/>
                </a:moveTo>
                <a:lnTo>
                  <a:pt x="17744" y="162577"/>
                </a:lnTo>
                <a:lnTo>
                  <a:pt x="67520" y="104125"/>
                </a:lnTo>
                <a:lnTo>
                  <a:pt x="102799" y="78622"/>
                </a:lnTo>
                <a:lnTo>
                  <a:pt x="144141" y="56072"/>
                </a:lnTo>
                <a:lnTo>
                  <a:pt x="190897" y="36829"/>
                </a:lnTo>
                <a:lnTo>
                  <a:pt x="242420" y="21246"/>
                </a:lnTo>
                <a:lnTo>
                  <a:pt x="298060" y="9678"/>
                </a:lnTo>
                <a:lnTo>
                  <a:pt x="357169" y="2478"/>
                </a:lnTo>
                <a:lnTo>
                  <a:pt x="419100" y="0"/>
                </a:lnTo>
                <a:lnTo>
                  <a:pt x="481030" y="2478"/>
                </a:lnTo>
                <a:lnTo>
                  <a:pt x="540139" y="9678"/>
                </a:lnTo>
                <a:lnTo>
                  <a:pt x="595779" y="21246"/>
                </a:lnTo>
                <a:lnTo>
                  <a:pt x="647302" y="36829"/>
                </a:lnTo>
                <a:lnTo>
                  <a:pt x="694058" y="56072"/>
                </a:lnTo>
                <a:lnTo>
                  <a:pt x="735400" y="78622"/>
                </a:lnTo>
                <a:lnTo>
                  <a:pt x="770679" y="104125"/>
                </a:lnTo>
                <a:lnTo>
                  <a:pt x="799246" y="132228"/>
                </a:lnTo>
                <a:lnTo>
                  <a:pt x="833655" y="194819"/>
                </a:lnTo>
                <a:lnTo>
                  <a:pt x="838200" y="228600"/>
                </a:lnTo>
                <a:lnTo>
                  <a:pt x="833655" y="262380"/>
                </a:lnTo>
                <a:lnTo>
                  <a:pt x="820455" y="294622"/>
                </a:lnTo>
                <a:lnTo>
                  <a:pt x="770679" y="353074"/>
                </a:lnTo>
                <a:lnTo>
                  <a:pt x="735400" y="378577"/>
                </a:lnTo>
                <a:lnTo>
                  <a:pt x="694058" y="401127"/>
                </a:lnTo>
                <a:lnTo>
                  <a:pt x="647302" y="420370"/>
                </a:lnTo>
                <a:lnTo>
                  <a:pt x="595779" y="435953"/>
                </a:lnTo>
                <a:lnTo>
                  <a:pt x="540139" y="447521"/>
                </a:lnTo>
                <a:lnTo>
                  <a:pt x="481030" y="454721"/>
                </a:lnTo>
                <a:lnTo>
                  <a:pt x="419100" y="457200"/>
                </a:lnTo>
                <a:lnTo>
                  <a:pt x="357169" y="454721"/>
                </a:lnTo>
                <a:lnTo>
                  <a:pt x="298060" y="447521"/>
                </a:lnTo>
                <a:lnTo>
                  <a:pt x="242420" y="435953"/>
                </a:lnTo>
                <a:lnTo>
                  <a:pt x="190897" y="420370"/>
                </a:lnTo>
                <a:lnTo>
                  <a:pt x="144141" y="401127"/>
                </a:lnTo>
                <a:lnTo>
                  <a:pt x="102799" y="378577"/>
                </a:lnTo>
                <a:lnTo>
                  <a:pt x="67520" y="353074"/>
                </a:lnTo>
                <a:lnTo>
                  <a:pt x="38953" y="324971"/>
                </a:lnTo>
                <a:lnTo>
                  <a:pt x="4544" y="262380"/>
                </a:lnTo>
                <a:lnTo>
                  <a:pt x="0" y="228600"/>
                </a:lnTo>
                <a:close/>
              </a:path>
            </a:pathLst>
          </a:custGeom>
          <a:ln w="9525">
            <a:solidFill>
              <a:srgbClr val="FFFFFF"/>
            </a:solidFill>
          </a:ln>
        </p:spPr>
        <p:txBody>
          <a:bodyPr wrap="square" lIns="0" tIns="0" rIns="0" bIns="0" rtlCol="0"/>
          <a:lstStyle/>
          <a:p>
            <a:endParaRPr/>
          </a:p>
        </p:txBody>
      </p:sp>
      <p:sp>
        <p:nvSpPr>
          <p:cNvPr id="16" name="object 6">
            <a:extLst>
              <a:ext uri="{FF2B5EF4-FFF2-40B4-BE49-F238E27FC236}">
                <a16:creationId xmlns:a16="http://schemas.microsoft.com/office/drawing/2014/main" id="{7EDD8FA6-B905-B2D1-5BBB-69A163C5EC54}"/>
              </a:ext>
            </a:extLst>
          </p:cNvPr>
          <p:cNvSpPr/>
          <p:nvPr/>
        </p:nvSpPr>
        <p:spPr>
          <a:xfrm>
            <a:off x="5284002" y="4231829"/>
            <a:ext cx="493742" cy="384817"/>
          </a:xfrm>
          <a:prstGeom prst="rect">
            <a:avLst/>
          </a:prstGeom>
          <a:blipFill>
            <a:blip r:embed="rId3" cstate="print"/>
            <a:stretch>
              <a:fillRect/>
            </a:stretch>
          </a:blipFill>
        </p:spPr>
        <p:txBody>
          <a:bodyPr wrap="square" lIns="0" tIns="0" rIns="0" bIns="0" rtlCol="0"/>
          <a:lstStyle/>
          <a:p>
            <a:endParaRPr/>
          </a:p>
        </p:txBody>
      </p:sp>
      <p:sp>
        <p:nvSpPr>
          <p:cNvPr id="17" name="object 7">
            <a:extLst>
              <a:ext uri="{FF2B5EF4-FFF2-40B4-BE49-F238E27FC236}">
                <a16:creationId xmlns:a16="http://schemas.microsoft.com/office/drawing/2014/main" id="{0143B94B-C0B5-2B6A-3F2C-DAF341D22059}"/>
              </a:ext>
            </a:extLst>
          </p:cNvPr>
          <p:cNvSpPr/>
          <p:nvPr/>
        </p:nvSpPr>
        <p:spPr>
          <a:xfrm>
            <a:off x="5329723" y="4254689"/>
            <a:ext cx="304780" cy="237542"/>
          </a:xfrm>
          <a:custGeom>
            <a:avLst/>
            <a:gdLst/>
            <a:ahLst/>
            <a:cxnLst/>
            <a:rect l="l" t="t" r="r" b="b"/>
            <a:pathLst>
              <a:path w="152400" h="152400">
                <a:moveTo>
                  <a:pt x="76200" y="0"/>
                </a:moveTo>
                <a:lnTo>
                  <a:pt x="0" y="152400"/>
                </a:lnTo>
                <a:lnTo>
                  <a:pt x="152400" y="152400"/>
                </a:lnTo>
                <a:lnTo>
                  <a:pt x="76200" y="0"/>
                </a:lnTo>
                <a:close/>
              </a:path>
            </a:pathLst>
          </a:custGeom>
          <a:solidFill>
            <a:srgbClr val="FFFFFF"/>
          </a:solidFill>
        </p:spPr>
        <p:txBody>
          <a:bodyPr wrap="square" lIns="0" tIns="0" rIns="0" bIns="0" rtlCol="0"/>
          <a:lstStyle/>
          <a:p>
            <a:endParaRPr/>
          </a:p>
        </p:txBody>
      </p:sp>
      <p:sp>
        <p:nvSpPr>
          <p:cNvPr id="18" name="object 8">
            <a:extLst>
              <a:ext uri="{FF2B5EF4-FFF2-40B4-BE49-F238E27FC236}">
                <a16:creationId xmlns:a16="http://schemas.microsoft.com/office/drawing/2014/main" id="{FD1975D0-FE58-7CDD-E5AA-EE9FA57CE311}"/>
              </a:ext>
            </a:extLst>
          </p:cNvPr>
          <p:cNvSpPr/>
          <p:nvPr/>
        </p:nvSpPr>
        <p:spPr>
          <a:xfrm>
            <a:off x="5329723" y="4254689"/>
            <a:ext cx="304780" cy="237542"/>
          </a:xfrm>
          <a:custGeom>
            <a:avLst/>
            <a:gdLst/>
            <a:ahLst/>
            <a:cxnLst/>
            <a:rect l="l" t="t" r="r" b="b"/>
            <a:pathLst>
              <a:path w="152400" h="152400">
                <a:moveTo>
                  <a:pt x="0" y="152400"/>
                </a:moveTo>
                <a:lnTo>
                  <a:pt x="76200" y="0"/>
                </a:lnTo>
                <a:lnTo>
                  <a:pt x="152400" y="152400"/>
                </a:lnTo>
                <a:lnTo>
                  <a:pt x="0" y="152400"/>
                </a:lnTo>
                <a:close/>
              </a:path>
            </a:pathLst>
          </a:custGeom>
          <a:ln w="9525">
            <a:solidFill>
              <a:srgbClr val="FFFFFF"/>
            </a:solidFill>
          </a:ln>
        </p:spPr>
        <p:txBody>
          <a:bodyPr wrap="square" lIns="0" tIns="0" rIns="0" bIns="0" rtlCol="0"/>
          <a:lstStyle/>
          <a:p>
            <a:endParaRPr/>
          </a:p>
        </p:txBody>
      </p:sp>
      <p:sp>
        <p:nvSpPr>
          <p:cNvPr id="19" name="object 9">
            <a:extLst>
              <a:ext uri="{FF2B5EF4-FFF2-40B4-BE49-F238E27FC236}">
                <a16:creationId xmlns:a16="http://schemas.microsoft.com/office/drawing/2014/main" id="{F59DF6CF-BB03-1647-98C0-7E6ADC53E074}"/>
              </a:ext>
            </a:extLst>
          </p:cNvPr>
          <p:cNvSpPr/>
          <p:nvPr/>
        </p:nvSpPr>
        <p:spPr>
          <a:xfrm>
            <a:off x="5245902" y="4231829"/>
            <a:ext cx="341352" cy="384817"/>
          </a:xfrm>
          <a:prstGeom prst="rect">
            <a:avLst/>
          </a:prstGeom>
          <a:blipFill>
            <a:blip r:embed="rId4" cstate="print"/>
            <a:stretch>
              <a:fillRect/>
            </a:stretch>
          </a:blipFill>
        </p:spPr>
        <p:txBody>
          <a:bodyPr wrap="square" lIns="0" tIns="0" rIns="0" bIns="0" rtlCol="0"/>
          <a:lstStyle/>
          <a:p>
            <a:endParaRPr/>
          </a:p>
        </p:txBody>
      </p:sp>
      <p:sp>
        <p:nvSpPr>
          <p:cNvPr id="20" name="object 10">
            <a:extLst>
              <a:ext uri="{FF2B5EF4-FFF2-40B4-BE49-F238E27FC236}">
                <a16:creationId xmlns:a16="http://schemas.microsoft.com/office/drawing/2014/main" id="{4C4A4577-9FFF-DA28-B53E-58FFE8F8611E}"/>
              </a:ext>
            </a:extLst>
          </p:cNvPr>
          <p:cNvSpPr/>
          <p:nvPr/>
        </p:nvSpPr>
        <p:spPr>
          <a:xfrm>
            <a:off x="5291623" y="4254689"/>
            <a:ext cx="152390" cy="237542"/>
          </a:xfrm>
          <a:custGeom>
            <a:avLst/>
            <a:gdLst/>
            <a:ahLst/>
            <a:cxnLst/>
            <a:rect l="l" t="t" r="r" b="b"/>
            <a:pathLst>
              <a:path w="76200" h="152400">
                <a:moveTo>
                  <a:pt x="38100" y="0"/>
                </a:moveTo>
                <a:lnTo>
                  <a:pt x="0" y="152400"/>
                </a:lnTo>
                <a:lnTo>
                  <a:pt x="76200" y="152400"/>
                </a:lnTo>
                <a:lnTo>
                  <a:pt x="38100" y="0"/>
                </a:lnTo>
                <a:close/>
              </a:path>
            </a:pathLst>
          </a:custGeom>
          <a:solidFill>
            <a:srgbClr val="FFFFFF"/>
          </a:solidFill>
        </p:spPr>
        <p:txBody>
          <a:bodyPr wrap="square" lIns="0" tIns="0" rIns="0" bIns="0" rtlCol="0"/>
          <a:lstStyle/>
          <a:p>
            <a:endParaRPr/>
          </a:p>
        </p:txBody>
      </p:sp>
      <p:sp>
        <p:nvSpPr>
          <p:cNvPr id="21" name="object 11">
            <a:extLst>
              <a:ext uri="{FF2B5EF4-FFF2-40B4-BE49-F238E27FC236}">
                <a16:creationId xmlns:a16="http://schemas.microsoft.com/office/drawing/2014/main" id="{D1A88910-3BA7-FC85-3C41-888ACCA45064}"/>
              </a:ext>
            </a:extLst>
          </p:cNvPr>
          <p:cNvSpPr/>
          <p:nvPr/>
        </p:nvSpPr>
        <p:spPr>
          <a:xfrm>
            <a:off x="5291623" y="4254689"/>
            <a:ext cx="152390" cy="237542"/>
          </a:xfrm>
          <a:custGeom>
            <a:avLst/>
            <a:gdLst/>
            <a:ahLst/>
            <a:cxnLst/>
            <a:rect l="l" t="t" r="r" b="b"/>
            <a:pathLst>
              <a:path w="76200" h="152400">
                <a:moveTo>
                  <a:pt x="0" y="152400"/>
                </a:moveTo>
                <a:lnTo>
                  <a:pt x="38100" y="0"/>
                </a:lnTo>
                <a:lnTo>
                  <a:pt x="76200" y="152400"/>
                </a:lnTo>
                <a:lnTo>
                  <a:pt x="0" y="152400"/>
                </a:lnTo>
                <a:close/>
              </a:path>
            </a:pathLst>
          </a:custGeom>
          <a:ln w="9525">
            <a:solidFill>
              <a:srgbClr val="FFFFFF"/>
            </a:solidFill>
          </a:ln>
        </p:spPr>
        <p:txBody>
          <a:bodyPr wrap="square" lIns="0" tIns="0" rIns="0" bIns="0" rtlCol="0"/>
          <a:lstStyle/>
          <a:p>
            <a:endParaRPr/>
          </a:p>
        </p:txBody>
      </p:sp>
      <p:sp>
        <p:nvSpPr>
          <p:cNvPr id="22" name="object 12">
            <a:extLst>
              <a:ext uri="{FF2B5EF4-FFF2-40B4-BE49-F238E27FC236}">
                <a16:creationId xmlns:a16="http://schemas.microsoft.com/office/drawing/2014/main" id="{6EC2E67D-E27A-B404-84D6-530E978EA0CA}"/>
              </a:ext>
            </a:extLst>
          </p:cNvPr>
          <p:cNvSpPr/>
          <p:nvPr/>
        </p:nvSpPr>
        <p:spPr>
          <a:xfrm>
            <a:off x="381001" y="1588744"/>
            <a:ext cx="17524861" cy="8321515"/>
          </a:xfrm>
          <a:prstGeom prst="rect">
            <a:avLst/>
          </a:prstGeom>
          <a:blipFill>
            <a:blip r:embed="rId5" cstate="print"/>
            <a:stretch>
              <a:fillRect/>
            </a:stretch>
          </a:blipFill>
        </p:spPr>
        <p:txBody>
          <a:bodyPr wrap="square" lIns="0" tIns="0" rIns="0" bIns="0" rtlCol="0"/>
          <a:lstStyle/>
          <a:p>
            <a:endParaRPr/>
          </a:p>
        </p:txBody>
      </p:sp>
      <p:sp>
        <p:nvSpPr>
          <p:cNvPr id="23" name="object 13">
            <a:extLst>
              <a:ext uri="{FF2B5EF4-FFF2-40B4-BE49-F238E27FC236}">
                <a16:creationId xmlns:a16="http://schemas.microsoft.com/office/drawing/2014/main" id="{AC795047-04F6-968B-B705-CA231B60ECFB}"/>
              </a:ext>
            </a:extLst>
          </p:cNvPr>
          <p:cNvSpPr/>
          <p:nvPr/>
        </p:nvSpPr>
        <p:spPr>
          <a:xfrm>
            <a:off x="3756236" y="2108158"/>
            <a:ext cx="11203848" cy="7532061"/>
          </a:xfrm>
          <a:prstGeom prst="rect">
            <a:avLst/>
          </a:prstGeom>
          <a:blipFill>
            <a:blip r:embed="rId6" cstate="print"/>
            <a:stretch>
              <a:fillRect/>
            </a:stretch>
          </a:blipFill>
        </p:spPr>
        <p:txBody>
          <a:bodyPr wrap="square" lIns="0" tIns="0" rIns="0" bIns="0" rtlCol="0"/>
          <a:lstStyle/>
          <a:p>
            <a:endParaRPr/>
          </a:p>
        </p:txBody>
      </p:sp>
      <p:sp>
        <p:nvSpPr>
          <p:cNvPr id="24" name="object 18">
            <a:extLst>
              <a:ext uri="{FF2B5EF4-FFF2-40B4-BE49-F238E27FC236}">
                <a16:creationId xmlns:a16="http://schemas.microsoft.com/office/drawing/2014/main" id="{2066A83B-04C7-686B-4F2C-645AEB212D73}"/>
              </a:ext>
            </a:extLst>
          </p:cNvPr>
          <p:cNvSpPr txBox="1"/>
          <p:nvPr/>
        </p:nvSpPr>
        <p:spPr>
          <a:xfrm>
            <a:off x="3779251" y="2117346"/>
            <a:ext cx="5251110" cy="319959"/>
          </a:xfrm>
          <a:prstGeom prst="rect">
            <a:avLst/>
          </a:prstGeom>
        </p:spPr>
        <p:txBody>
          <a:bodyPr vert="horz" wrap="square" lIns="0" tIns="12065" rIns="0" bIns="0" rtlCol="0">
            <a:spAutoFit/>
          </a:bodyPr>
          <a:lstStyle/>
          <a:p>
            <a:pPr marL="12700">
              <a:lnSpc>
                <a:spcPct val="100000"/>
              </a:lnSpc>
              <a:spcBef>
                <a:spcPts val="95"/>
              </a:spcBef>
            </a:pPr>
            <a:r>
              <a:rPr sz="2000" b="1" spc="-20" dirty="0">
                <a:solidFill>
                  <a:srgbClr val="303030"/>
                </a:solidFill>
                <a:latin typeface="Arial"/>
                <a:cs typeface="Arial"/>
              </a:rPr>
              <a:t>Eye </a:t>
            </a:r>
            <a:r>
              <a:rPr sz="2000" b="1" spc="-10" dirty="0">
                <a:solidFill>
                  <a:srgbClr val="303030"/>
                </a:solidFill>
                <a:latin typeface="Arial"/>
                <a:cs typeface="Arial"/>
              </a:rPr>
              <a:t>level </a:t>
            </a:r>
            <a:r>
              <a:rPr sz="2000" b="1" spc="-5" dirty="0">
                <a:solidFill>
                  <a:srgbClr val="303030"/>
                </a:solidFill>
                <a:latin typeface="Arial"/>
                <a:cs typeface="Arial"/>
              </a:rPr>
              <a:t>7 ft. </a:t>
            </a:r>
            <a:r>
              <a:rPr sz="2000" b="1" spc="-10" dirty="0">
                <a:solidFill>
                  <a:srgbClr val="303030"/>
                </a:solidFill>
                <a:latin typeface="Arial"/>
                <a:cs typeface="Arial"/>
              </a:rPr>
              <a:t>above </a:t>
            </a:r>
            <a:r>
              <a:rPr sz="2000" b="1" spc="-5" dirty="0">
                <a:solidFill>
                  <a:srgbClr val="303030"/>
                </a:solidFill>
                <a:latin typeface="Arial"/>
                <a:cs typeface="Arial"/>
              </a:rPr>
              <a:t>ground</a:t>
            </a:r>
            <a:r>
              <a:rPr sz="2000" b="1" spc="204" dirty="0">
                <a:solidFill>
                  <a:srgbClr val="303030"/>
                </a:solidFill>
                <a:latin typeface="Arial"/>
                <a:cs typeface="Arial"/>
              </a:rPr>
              <a:t> </a:t>
            </a:r>
            <a:r>
              <a:rPr sz="2000" b="1" spc="-10" dirty="0">
                <a:solidFill>
                  <a:srgbClr val="303030"/>
                </a:solidFill>
                <a:latin typeface="Arial"/>
                <a:cs typeface="Arial"/>
              </a:rPr>
              <a:t>level</a:t>
            </a:r>
            <a:endParaRPr sz="2000" dirty="0">
              <a:latin typeface="Arial"/>
              <a:cs typeface="Arial"/>
            </a:endParaRPr>
          </a:p>
        </p:txBody>
      </p:sp>
      <p:sp>
        <p:nvSpPr>
          <p:cNvPr id="25" name="object 19">
            <a:extLst>
              <a:ext uri="{FF2B5EF4-FFF2-40B4-BE49-F238E27FC236}">
                <a16:creationId xmlns:a16="http://schemas.microsoft.com/office/drawing/2014/main" id="{C47A5AEA-D03B-1E95-5B12-ECE2188DF41C}"/>
              </a:ext>
            </a:extLst>
          </p:cNvPr>
          <p:cNvSpPr/>
          <p:nvPr/>
        </p:nvSpPr>
        <p:spPr>
          <a:xfrm>
            <a:off x="8627551" y="3550528"/>
            <a:ext cx="2235055" cy="1140203"/>
          </a:xfrm>
          <a:custGeom>
            <a:avLst/>
            <a:gdLst/>
            <a:ahLst/>
            <a:cxnLst/>
            <a:rect l="l" t="t" r="r" b="b"/>
            <a:pathLst>
              <a:path w="1117600" h="731520">
                <a:moveTo>
                  <a:pt x="0" y="0"/>
                </a:moveTo>
                <a:lnTo>
                  <a:pt x="1117028" y="731100"/>
                </a:lnTo>
              </a:path>
            </a:pathLst>
          </a:custGeom>
          <a:ln w="57150">
            <a:solidFill>
              <a:srgbClr val="0000FF"/>
            </a:solidFill>
          </a:ln>
        </p:spPr>
        <p:txBody>
          <a:bodyPr wrap="square" lIns="0" tIns="0" rIns="0" bIns="0" rtlCol="0"/>
          <a:lstStyle/>
          <a:p>
            <a:endParaRPr/>
          </a:p>
        </p:txBody>
      </p:sp>
      <p:sp>
        <p:nvSpPr>
          <p:cNvPr id="26" name="object 20">
            <a:extLst>
              <a:ext uri="{FF2B5EF4-FFF2-40B4-BE49-F238E27FC236}">
                <a16:creationId xmlns:a16="http://schemas.microsoft.com/office/drawing/2014/main" id="{694D63C4-6023-34A2-77B8-AC21C18D188E}"/>
              </a:ext>
            </a:extLst>
          </p:cNvPr>
          <p:cNvSpPr/>
          <p:nvPr/>
        </p:nvSpPr>
        <p:spPr>
          <a:xfrm>
            <a:off x="7797797" y="3121425"/>
            <a:ext cx="3891026" cy="3188014"/>
          </a:xfrm>
          <a:custGeom>
            <a:avLst/>
            <a:gdLst/>
            <a:ahLst/>
            <a:cxnLst/>
            <a:rect l="l" t="t" r="r" b="b"/>
            <a:pathLst>
              <a:path w="1945639" h="2045335">
                <a:moveTo>
                  <a:pt x="0" y="2044827"/>
                </a:moveTo>
                <a:lnTo>
                  <a:pt x="1945411" y="0"/>
                </a:lnTo>
              </a:path>
            </a:pathLst>
          </a:custGeom>
          <a:ln w="57150">
            <a:solidFill>
              <a:srgbClr val="0000FF"/>
            </a:solidFill>
          </a:ln>
        </p:spPr>
        <p:txBody>
          <a:bodyPr wrap="square" lIns="0" tIns="0" rIns="0" bIns="0" rtlCol="0"/>
          <a:lstStyle/>
          <a:p>
            <a:endParaRPr/>
          </a:p>
        </p:txBody>
      </p:sp>
      <p:sp>
        <p:nvSpPr>
          <p:cNvPr id="27" name="object 21">
            <a:extLst>
              <a:ext uri="{FF2B5EF4-FFF2-40B4-BE49-F238E27FC236}">
                <a16:creationId xmlns:a16="http://schemas.microsoft.com/office/drawing/2014/main" id="{ED749FA5-51C7-4866-6678-62FE86057B8B}"/>
              </a:ext>
            </a:extLst>
          </p:cNvPr>
          <p:cNvSpPr/>
          <p:nvPr/>
        </p:nvSpPr>
        <p:spPr>
          <a:xfrm>
            <a:off x="11654744" y="3079625"/>
            <a:ext cx="261603" cy="686893"/>
          </a:xfrm>
          <a:custGeom>
            <a:avLst/>
            <a:gdLst/>
            <a:ahLst/>
            <a:cxnLst/>
            <a:rect l="l" t="t" r="r" b="b"/>
            <a:pathLst>
              <a:path w="130810" h="440689">
                <a:moveTo>
                  <a:pt x="0" y="0"/>
                </a:moveTo>
                <a:lnTo>
                  <a:pt x="130327" y="440639"/>
                </a:lnTo>
              </a:path>
            </a:pathLst>
          </a:custGeom>
          <a:ln w="57150">
            <a:solidFill>
              <a:srgbClr val="0000FF"/>
            </a:solidFill>
          </a:ln>
        </p:spPr>
        <p:txBody>
          <a:bodyPr wrap="square" lIns="0" tIns="0" rIns="0" bIns="0" rtlCol="0"/>
          <a:lstStyle/>
          <a:p>
            <a:endParaRPr/>
          </a:p>
        </p:txBody>
      </p:sp>
      <p:sp>
        <p:nvSpPr>
          <p:cNvPr id="28" name="object 22">
            <a:extLst>
              <a:ext uri="{FF2B5EF4-FFF2-40B4-BE49-F238E27FC236}">
                <a16:creationId xmlns:a16="http://schemas.microsoft.com/office/drawing/2014/main" id="{C38C2634-D5EB-7F89-FC6F-A63EB05DB75E}"/>
              </a:ext>
            </a:extLst>
          </p:cNvPr>
          <p:cNvSpPr/>
          <p:nvPr/>
        </p:nvSpPr>
        <p:spPr>
          <a:xfrm>
            <a:off x="11685540" y="3555513"/>
            <a:ext cx="328909" cy="465187"/>
          </a:xfrm>
          <a:custGeom>
            <a:avLst/>
            <a:gdLst/>
            <a:ahLst/>
            <a:cxnLst/>
            <a:rect l="l" t="t" r="r" b="b"/>
            <a:pathLst>
              <a:path w="164464" h="298450">
                <a:moveTo>
                  <a:pt x="0" y="48628"/>
                </a:moveTo>
                <a:lnTo>
                  <a:pt x="163233" y="298335"/>
                </a:lnTo>
                <a:lnTo>
                  <a:pt x="163884" y="133921"/>
                </a:lnTo>
                <a:lnTo>
                  <a:pt x="114617" y="133921"/>
                </a:lnTo>
                <a:lnTo>
                  <a:pt x="0" y="48628"/>
                </a:lnTo>
                <a:close/>
              </a:path>
              <a:path w="164464" h="298450">
                <a:moveTo>
                  <a:pt x="164414" y="0"/>
                </a:moveTo>
                <a:lnTo>
                  <a:pt x="114617" y="133921"/>
                </a:lnTo>
                <a:lnTo>
                  <a:pt x="163884" y="133921"/>
                </a:lnTo>
                <a:lnTo>
                  <a:pt x="164414" y="0"/>
                </a:lnTo>
                <a:close/>
              </a:path>
            </a:pathLst>
          </a:custGeom>
          <a:solidFill>
            <a:srgbClr val="0000FF"/>
          </a:solidFill>
        </p:spPr>
        <p:txBody>
          <a:bodyPr wrap="square" lIns="0" tIns="0" rIns="0" bIns="0" rtlCol="0"/>
          <a:lstStyle/>
          <a:p>
            <a:endParaRPr/>
          </a:p>
        </p:txBody>
      </p:sp>
      <p:sp>
        <p:nvSpPr>
          <p:cNvPr id="29" name="object 23">
            <a:extLst>
              <a:ext uri="{FF2B5EF4-FFF2-40B4-BE49-F238E27FC236}">
                <a16:creationId xmlns:a16="http://schemas.microsoft.com/office/drawing/2014/main" id="{FB1E4D3D-F8A5-D954-6FAD-248BBE1AAD9C}"/>
              </a:ext>
            </a:extLst>
          </p:cNvPr>
          <p:cNvSpPr/>
          <p:nvPr/>
        </p:nvSpPr>
        <p:spPr>
          <a:xfrm>
            <a:off x="7264705" y="3561752"/>
            <a:ext cx="1320714" cy="551296"/>
          </a:xfrm>
          <a:custGeom>
            <a:avLst/>
            <a:gdLst/>
            <a:ahLst/>
            <a:cxnLst/>
            <a:rect l="l" t="t" r="r" b="b"/>
            <a:pathLst>
              <a:path w="660400" h="353694">
                <a:moveTo>
                  <a:pt x="659917" y="0"/>
                </a:moveTo>
                <a:lnTo>
                  <a:pt x="0" y="353263"/>
                </a:lnTo>
              </a:path>
            </a:pathLst>
          </a:custGeom>
          <a:ln w="57150">
            <a:solidFill>
              <a:srgbClr val="0000FF"/>
            </a:solidFill>
          </a:ln>
        </p:spPr>
        <p:txBody>
          <a:bodyPr wrap="square" lIns="0" tIns="0" rIns="0" bIns="0" rtlCol="0"/>
          <a:lstStyle/>
          <a:p>
            <a:endParaRPr/>
          </a:p>
        </p:txBody>
      </p:sp>
      <p:sp>
        <p:nvSpPr>
          <p:cNvPr id="30" name="object 24">
            <a:extLst>
              <a:ext uri="{FF2B5EF4-FFF2-40B4-BE49-F238E27FC236}">
                <a16:creationId xmlns:a16="http://schemas.microsoft.com/office/drawing/2014/main" id="{DCF958EB-FF80-5103-0E8A-27ACB3507555}"/>
              </a:ext>
            </a:extLst>
          </p:cNvPr>
          <p:cNvSpPr/>
          <p:nvPr/>
        </p:nvSpPr>
        <p:spPr>
          <a:xfrm>
            <a:off x="6907685" y="3896276"/>
            <a:ext cx="585432" cy="328600"/>
          </a:xfrm>
          <a:custGeom>
            <a:avLst/>
            <a:gdLst/>
            <a:ahLst/>
            <a:cxnLst/>
            <a:rect l="l" t="t" r="r" b="b"/>
            <a:pathLst>
              <a:path w="292735" h="210819">
                <a:moveTo>
                  <a:pt x="211467" y="0"/>
                </a:moveTo>
                <a:lnTo>
                  <a:pt x="0" y="210451"/>
                </a:lnTo>
                <a:lnTo>
                  <a:pt x="292379" y="151155"/>
                </a:lnTo>
                <a:lnTo>
                  <a:pt x="151155" y="129527"/>
                </a:lnTo>
                <a:lnTo>
                  <a:pt x="211467" y="0"/>
                </a:lnTo>
                <a:close/>
              </a:path>
            </a:pathLst>
          </a:custGeom>
          <a:solidFill>
            <a:srgbClr val="0000FF"/>
          </a:solidFill>
        </p:spPr>
        <p:txBody>
          <a:bodyPr wrap="square" lIns="0" tIns="0" rIns="0" bIns="0" rtlCol="0"/>
          <a:lstStyle/>
          <a:p>
            <a:endParaRPr/>
          </a:p>
        </p:txBody>
      </p:sp>
      <p:sp>
        <p:nvSpPr>
          <p:cNvPr id="31" name="object 25">
            <a:extLst>
              <a:ext uri="{FF2B5EF4-FFF2-40B4-BE49-F238E27FC236}">
                <a16:creationId xmlns:a16="http://schemas.microsoft.com/office/drawing/2014/main" id="{31C900AC-2A8E-DE36-6CD3-858694517F1A}"/>
              </a:ext>
            </a:extLst>
          </p:cNvPr>
          <p:cNvSpPr/>
          <p:nvPr/>
        </p:nvSpPr>
        <p:spPr>
          <a:xfrm>
            <a:off x="10862606" y="4715432"/>
            <a:ext cx="316210" cy="1469792"/>
          </a:xfrm>
          <a:custGeom>
            <a:avLst/>
            <a:gdLst/>
            <a:ahLst/>
            <a:cxnLst/>
            <a:rect l="l" t="t" r="r" b="b"/>
            <a:pathLst>
              <a:path w="158114" h="942975">
                <a:moveTo>
                  <a:pt x="0" y="0"/>
                </a:moveTo>
                <a:lnTo>
                  <a:pt x="157861" y="942949"/>
                </a:lnTo>
              </a:path>
            </a:pathLst>
          </a:custGeom>
          <a:ln w="57150">
            <a:solidFill>
              <a:srgbClr val="0000FF"/>
            </a:solidFill>
          </a:ln>
        </p:spPr>
        <p:txBody>
          <a:bodyPr wrap="square" lIns="0" tIns="0" rIns="0" bIns="0" rtlCol="0"/>
          <a:lstStyle/>
          <a:p>
            <a:endParaRPr/>
          </a:p>
        </p:txBody>
      </p:sp>
      <p:sp>
        <p:nvSpPr>
          <p:cNvPr id="56" name="object 26">
            <a:extLst>
              <a:ext uri="{FF2B5EF4-FFF2-40B4-BE49-F238E27FC236}">
                <a16:creationId xmlns:a16="http://schemas.microsoft.com/office/drawing/2014/main" id="{01C11628-8BF1-208F-6C90-DB1071BC44F8}"/>
              </a:ext>
            </a:extLst>
          </p:cNvPr>
          <p:cNvSpPr/>
          <p:nvPr/>
        </p:nvSpPr>
        <p:spPr>
          <a:xfrm>
            <a:off x="10952626" y="5999374"/>
            <a:ext cx="339068" cy="462218"/>
          </a:xfrm>
          <a:custGeom>
            <a:avLst/>
            <a:gdLst/>
            <a:ahLst/>
            <a:cxnLst/>
            <a:rect l="l" t="t" r="r" b="b"/>
            <a:pathLst>
              <a:path w="169545" h="296545">
                <a:moveTo>
                  <a:pt x="0" y="28308"/>
                </a:moveTo>
                <a:lnTo>
                  <a:pt x="131711" y="295986"/>
                </a:lnTo>
                <a:lnTo>
                  <a:pt x="153072" y="126885"/>
                </a:lnTo>
                <a:lnTo>
                  <a:pt x="103416" y="126885"/>
                </a:lnTo>
                <a:lnTo>
                  <a:pt x="0" y="28308"/>
                </a:lnTo>
                <a:close/>
              </a:path>
              <a:path w="169545" h="296545">
                <a:moveTo>
                  <a:pt x="169100" y="0"/>
                </a:moveTo>
                <a:lnTo>
                  <a:pt x="103416" y="126885"/>
                </a:lnTo>
                <a:lnTo>
                  <a:pt x="153072" y="126885"/>
                </a:lnTo>
                <a:lnTo>
                  <a:pt x="169100" y="0"/>
                </a:lnTo>
                <a:close/>
              </a:path>
            </a:pathLst>
          </a:custGeom>
          <a:solidFill>
            <a:srgbClr val="0000FF"/>
          </a:solidFill>
        </p:spPr>
        <p:txBody>
          <a:bodyPr wrap="square" lIns="0" tIns="0" rIns="0" bIns="0" rtlCol="0"/>
          <a:lstStyle/>
          <a:p>
            <a:endParaRPr/>
          </a:p>
        </p:txBody>
      </p:sp>
      <p:sp>
        <p:nvSpPr>
          <p:cNvPr id="57" name="object 27">
            <a:extLst>
              <a:ext uri="{FF2B5EF4-FFF2-40B4-BE49-F238E27FC236}">
                <a16:creationId xmlns:a16="http://schemas.microsoft.com/office/drawing/2014/main" id="{8A462C9C-343D-999F-E7AF-94A52E6310EC}"/>
              </a:ext>
            </a:extLst>
          </p:cNvPr>
          <p:cNvSpPr/>
          <p:nvPr/>
        </p:nvSpPr>
        <p:spPr>
          <a:xfrm>
            <a:off x="7282210" y="6304642"/>
            <a:ext cx="515587" cy="1367846"/>
          </a:xfrm>
          <a:custGeom>
            <a:avLst/>
            <a:gdLst/>
            <a:ahLst/>
            <a:cxnLst/>
            <a:rect l="l" t="t" r="r" b="b"/>
            <a:pathLst>
              <a:path w="257810" h="877570">
                <a:moveTo>
                  <a:pt x="257657" y="0"/>
                </a:moveTo>
                <a:lnTo>
                  <a:pt x="0" y="877519"/>
                </a:lnTo>
              </a:path>
            </a:pathLst>
          </a:custGeom>
          <a:ln w="57150">
            <a:solidFill>
              <a:srgbClr val="0000FF"/>
            </a:solidFill>
          </a:ln>
        </p:spPr>
        <p:txBody>
          <a:bodyPr wrap="square" lIns="0" tIns="0" rIns="0" bIns="0" rtlCol="0"/>
          <a:lstStyle/>
          <a:p>
            <a:endParaRPr/>
          </a:p>
        </p:txBody>
      </p:sp>
      <p:sp>
        <p:nvSpPr>
          <p:cNvPr id="58" name="object 28">
            <a:extLst>
              <a:ext uri="{FF2B5EF4-FFF2-40B4-BE49-F238E27FC236}">
                <a16:creationId xmlns:a16="http://schemas.microsoft.com/office/drawing/2014/main" id="{2836349D-EC22-2BC1-14DA-467AF34ADD7F}"/>
              </a:ext>
            </a:extLst>
          </p:cNvPr>
          <p:cNvSpPr/>
          <p:nvPr/>
        </p:nvSpPr>
        <p:spPr>
          <a:xfrm>
            <a:off x="7196176" y="7449264"/>
            <a:ext cx="330179" cy="465187"/>
          </a:xfrm>
          <a:custGeom>
            <a:avLst/>
            <a:gdLst/>
            <a:ahLst/>
            <a:cxnLst/>
            <a:rect l="l" t="t" r="r" b="b"/>
            <a:pathLst>
              <a:path w="165100" h="298450">
                <a:moveTo>
                  <a:pt x="0" y="0"/>
                </a:moveTo>
                <a:lnTo>
                  <a:pt x="1765" y="298323"/>
                </a:lnTo>
                <a:lnTo>
                  <a:pt x="108846" y="133819"/>
                </a:lnTo>
                <a:lnTo>
                  <a:pt x="50063" y="133819"/>
                </a:lnTo>
                <a:lnTo>
                  <a:pt x="0" y="0"/>
                </a:lnTo>
                <a:close/>
              </a:path>
              <a:path w="165100" h="298450">
                <a:moveTo>
                  <a:pt x="164515" y="48298"/>
                </a:moveTo>
                <a:lnTo>
                  <a:pt x="50063" y="133819"/>
                </a:lnTo>
                <a:lnTo>
                  <a:pt x="108846" y="133819"/>
                </a:lnTo>
                <a:lnTo>
                  <a:pt x="164515" y="48298"/>
                </a:lnTo>
                <a:close/>
              </a:path>
            </a:pathLst>
          </a:custGeom>
          <a:solidFill>
            <a:srgbClr val="0000FF"/>
          </a:solidFill>
        </p:spPr>
        <p:txBody>
          <a:bodyPr wrap="square" lIns="0" tIns="0" rIns="0" bIns="0" rtlCol="0"/>
          <a:lstStyle/>
          <a:p>
            <a:endParaRPr/>
          </a:p>
        </p:txBody>
      </p:sp>
      <p:sp>
        <p:nvSpPr>
          <p:cNvPr id="59" name="object 29">
            <a:extLst>
              <a:ext uri="{FF2B5EF4-FFF2-40B4-BE49-F238E27FC236}">
                <a16:creationId xmlns:a16="http://schemas.microsoft.com/office/drawing/2014/main" id="{3FA84E27-4CB2-F6EC-3DE2-9775F87958B1}"/>
              </a:ext>
            </a:extLst>
          </p:cNvPr>
          <p:cNvSpPr/>
          <p:nvPr/>
        </p:nvSpPr>
        <p:spPr>
          <a:xfrm>
            <a:off x="12314467" y="2193383"/>
            <a:ext cx="2471454" cy="1655286"/>
          </a:xfrm>
          <a:custGeom>
            <a:avLst/>
            <a:gdLst/>
            <a:ahLst/>
            <a:cxnLst/>
            <a:rect l="l" t="t" r="r" b="b"/>
            <a:pathLst>
              <a:path w="924559" h="894080">
                <a:moveTo>
                  <a:pt x="924483" y="0"/>
                </a:moveTo>
                <a:lnTo>
                  <a:pt x="0" y="893660"/>
                </a:lnTo>
              </a:path>
            </a:pathLst>
          </a:custGeom>
          <a:ln w="57150">
            <a:solidFill>
              <a:srgbClr val="FFFF00"/>
            </a:solidFill>
          </a:ln>
        </p:spPr>
        <p:txBody>
          <a:bodyPr wrap="square" lIns="0" tIns="0" rIns="0" bIns="0" rtlCol="0"/>
          <a:lstStyle/>
          <a:p>
            <a:endParaRPr/>
          </a:p>
        </p:txBody>
      </p:sp>
      <p:sp>
        <p:nvSpPr>
          <p:cNvPr id="60" name="object 30">
            <a:extLst>
              <a:ext uri="{FF2B5EF4-FFF2-40B4-BE49-F238E27FC236}">
                <a16:creationId xmlns:a16="http://schemas.microsoft.com/office/drawing/2014/main" id="{ECC9F9C2-2831-D3F7-C018-1F298D099FB8}"/>
              </a:ext>
            </a:extLst>
          </p:cNvPr>
          <p:cNvSpPr/>
          <p:nvPr/>
        </p:nvSpPr>
        <p:spPr>
          <a:xfrm>
            <a:off x="12049054" y="3624576"/>
            <a:ext cx="530826" cy="405801"/>
          </a:xfrm>
          <a:custGeom>
            <a:avLst/>
            <a:gdLst/>
            <a:ahLst/>
            <a:cxnLst/>
            <a:rect l="l" t="t" r="r" b="b"/>
            <a:pathLst>
              <a:path w="265429" h="260350">
                <a:moveTo>
                  <a:pt x="145859" y="0"/>
                </a:moveTo>
                <a:lnTo>
                  <a:pt x="0" y="260235"/>
                </a:lnTo>
                <a:lnTo>
                  <a:pt x="230550" y="141071"/>
                </a:lnTo>
                <a:lnTo>
                  <a:pt x="123266" y="141071"/>
                </a:lnTo>
                <a:lnTo>
                  <a:pt x="145859" y="0"/>
                </a:lnTo>
                <a:close/>
              </a:path>
              <a:path w="265429" h="260350">
                <a:moveTo>
                  <a:pt x="265023" y="123253"/>
                </a:moveTo>
                <a:lnTo>
                  <a:pt x="123266" y="141071"/>
                </a:lnTo>
                <a:lnTo>
                  <a:pt x="230550" y="141071"/>
                </a:lnTo>
                <a:lnTo>
                  <a:pt x="265023" y="123253"/>
                </a:lnTo>
                <a:close/>
              </a:path>
            </a:pathLst>
          </a:custGeom>
          <a:solidFill>
            <a:srgbClr val="FFFF00"/>
          </a:solidFill>
        </p:spPr>
        <p:txBody>
          <a:bodyPr wrap="square" lIns="0" tIns="0" rIns="0" bIns="0" rtlCol="0"/>
          <a:lstStyle/>
          <a:p>
            <a:endParaRPr/>
          </a:p>
        </p:txBody>
      </p:sp>
      <p:sp>
        <p:nvSpPr>
          <p:cNvPr id="61" name="object 31">
            <a:extLst>
              <a:ext uri="{FF2B5EF4-FFF2-40B4-BE49-F238E27FC236}">
                <a16:creationId xmlns:a16="http://schemas.microsoft.com/office/drawing/2014/main" id="{D1E5E191-E1A0-BBEF-A0FA-D3818D6A0876}"/>
              </a:ext>
            </a:extLst>
          </p:cNvPr>
          <p:cNvSpPr txBox="1"/>
          <p:nvPr/>
        </p:nvSpPr>
        <p:spPr>
          <a:xfrm>
            <a:off x="13773945" y="1836129"/>
            <a:ext cx="4750762" cy="319959"/>
          </a:xfrm>
          <a:prstGeom prst="rect">
            <a:avLst/>
          </a:prstGeom>
        </p:spPr>
        <p:txBody>
          <a:bodyPr vert="horz" wrap="square" lIns="0" tIns="12065" rIns="0" bIns="0" rtlCol="0">
            <a:spAutoFit/>
          </a:bodyPr>
          <a:lstStyle/>
          <a:p>
            <a:pPr marL="12700">
              <a:lnSpc>
                <a:spcPct val="100000"/>
              </a:lnSpc>
              <a:spcBef>
                <a:spcPts val="95"/>
              </a:spcBef>
            </a:pPr>
            <a:r>
              <a:rPr sz="2000" b="1" spc="-15" dirty="0">
                <a:solidFill>
                  <a:srgbClr val="303030"/>
                </a:solidFill>
                <a:latin typeface="Arial"/>
                <a:cs typeface="Arial"/>
              </a:rPr>
              <a:t>Area </a:t>
            </a:r>
            <a:r>
              <a:rPr sz="2000" b="1" spc="-5" dirty="0">
                <a:solidFill>
                  <a:srgbClr val="303030"/>
                </a:solidFill>
                <a:latin typeface="Arial"/>
                <a:cs typeface="Arial"/>
              </a:rPr>
              <a:t>of </a:t>
            </a:r>
            <a:r>
              <a:rPr sz="2000" b="1" dirty="0">
                <a:solidFill>
                  <a:srgbClr val="303030"/>
                </a:solidFill>
                <a:latin typeface="Arial"/>
                <a:cs typeface="Arial"/>
              </a:rPr>
              <a:t>fully </a:t>
            </a:r>
            <a:r>
              <a:rPr sz="2000" b="1" spc="-5" dirty="0">
                <a:solidFill>
                  <a:srgbClr val="303030"/>
                </a:solidFill>
                <a:latin typeface="Arial"/>
                <a:cs typeface="Arial"/>
              </a:rPr>
              <a:t>obstructed</a:t>
            </a:r>
            <a:r>
              <a:rPr sz="2000" b="1" spc="70" dirty="0">
                <a:solidFill>
                  <a:srgbClr val="303030"/>
                </a:solidFill>
                <a:latin typeface="Arial"/>
                <a:cs typeface="Arial"/>
              </a:rPr>
              <a:t> </a:t>
            </a:r>
            <a:r>
              <a:rPr sz="2000" b="1" spc="-10" dirty="0">
                <a:solidFill>
                  <a:srgbClr val="303030"/>
                </a:solidFill>
                <a:latin typeface="Arial"/>
                <a:cs typeface="Arial"/>
              </a:rPr>
              <a:t>view</a:t>
            </a:r>
            <a:endParaRPr sz="2000" dirty="0">
              <a:latin typeface="Arial"/>
              <a:cs typeface="Arial"/>
            </a:endParaRPr>
          </a:p>
        </p:txBody>
      </p:sp>
      <p:sp>
        <p:nvSpPr>
          <p:cNvPr id="62" name="object 32">
            <a:extLst>
              <a:ext uri="{FF2B5EF4-FFF2-40B4-BE49-F238E27FC236}">
                <a16:creationId xmlns:a16="http://schemas.microsoft.com/office/drawing/2014/main" id="{5DCB9EF2-A85E-A489-3C32-1B5B93DE9254}"/>
              </a:ext>
            </a:extLst>
          </p:cNvPr>
          <p:cNvSpPr txBox="1"/>
          <p:nvPr/>
        </p:nvSpPr>
        <p:spPr>
          <a:xfrm>
            <a:off x="8585419" y="3219712"/>
            <a:ext cx="929580"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25’</a:t>
            </a:r>
            <a:r>
              <a:rPr sz="2000" b="1" spc="-145" dirty="0">
                <a:latin typeface="Arial"/>
                <a:cs typeface="Arial"/>
              </a:rPr>
              <a:t> </a:t>
            </a:r>
            <a:r>
              <a:rPr sz="2000" b="1" spc="-5" dirty="0">
                <a:latin typeface="Arial"/>
                <a:cs typeface="Arial"/>
              </a:rPr>
              <a:t>0”</a:t>
            </a:r>
            <a:endParaRPr sz="2000" dirty="0">
              <a:latin typeface="Arial"/>
              <a:cs typeface="Arial"/>
            </a:endParaRPr>
          </a:p>
        </p:txBody>
      </p:sp>
      <p:sp>
        <p:nvSpPr>
          <p:cNvPr id="63" name="object 33">
            <a:extLst>
              <a:ext uri="{FF2B5EF4-FFF2-40B4-BE49-F238E27FC236}">
                <a16:creationId xmlns:a16="http://schemas.microsoft.com/office/drawing/2014/main" id="{26369447-67A0-31DA-BFAB-9B59F0A3B9D7}"/>
              </a:ext>
            </a:extLst>
          </p:cNvPr>
          <p:cNvSpPr txBox="1"/>
          <p:nvPr/>
        </p:nvSpPr>
        <p:spPr>
          <a:xfrm>
            <a:off x="6345995" y="3972667"/>
            <a:ext cx="929580"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22’</a:t>
            </a:r>
            <a:r>
              <a:rPr sz="2000" b="1" spc="-145" dirty="0">
                <a:latin typeface="Arial"/>
                <a:cs typeface="Arial"/>
              </a:rPr>
              <a:t> </a:t>
            </a:r>
            <a:r>
              <a:rPr sz="2000" b="1" spc="-5" dirty="0">
                <a:latin typeface="Arial"/>
                <a:cs typeface="Arial"/>
              </a:rPr>
              <a:t>0”</a:t>
            </a:r>
            <a:endParaRPr sz="2000" dirty="0">
              <a:latin typeface="Arial"/>
              <a:cs typeface="Arial"/>
            </a:endParaRPr>
          </a:p>
        </p:txBody>
      </p:sp>
      <p:sp>
        <p:nvSpPr>
          <p:cNvPr id="64" name="object 34">
            <a:extLst>
              <a:ext uri="{FF2B5EF4-FFF2-40B4-BE49-F238E27FC236}">
                <a16:creationId xmlns:a16="http://schemas.microsoft.com/office/drawing/2014/main" id="{61703412-F98D-A766-9393-86B4185BAE54}"/>
              </a:ext>
            </a:extLst>
          </p:cNvPr>
          <p:cNvSpPr txBox="1"/>
          <p:nvPr/>
        </p:nvSpPr>
        <p:spPr>
          <a:xfrm>
            <a:off x="4056136" y="4939324"/>
            <a:ext cx="929580"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24’</a:t>
            </a:r>
            <a:r>
              <a:rPr sz="2000" b="1" spc="-145" dirty="0">
                <a:latin typeface="Arial"/>
                <a:cs typeface="Arial"/>
              </a:rPr>
              <a:t> </a:t>
            </a:r>
            <a:r>
              <a:rPr sz="2000" b="1" spc="-5" dirty="0">
                <a:latin typeface="Arial"/>
                <a:cs typeface="Arial"/>
              </a:rPr>
              <a:t>2”</a:t>
            </a:r>
            <a:endParaRPr sz="2000" dirty="0">
              <a:latin typeface="Arial"/>
              <a:cs typeface="Arial"/>
            </a:endParaRPr>
          </a:p>
        </p:txBody>
      </p:sp>
      <p:sp>
        <p:nvSpPr>
          <p:cNvPr id="65" name="object 35">
            <a:extLst>
              <a:ext uri="{FF2B5EF4-FFF2-40B4-BE49-F238E27FC236}">
                <a16:creationId xmlns:a16="http://schemas.microsoft.com/office/drawing/2014/main" id="{327D98AD-AE60-2EB9-1E11-C68EE1344F92}"/>
              </a:ext>
            </a:extLst>
          </p:cNvPr>
          <p:cNvSpPr txBox="1"/>
          <p:nvPr/>
        </p:nvSpPr>
        <p:spPr>
          <a:xfrm>
            <a:off x="7361265" y="7937953"/>
            <a:ext cx="947357"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22’</a:t>
            </a:r>
            <a:r>
              <a:rPr sz="2000" b="1" spc="-75" dirty="0">
                <a:latin typeface="Arial"/>
                <a:cs typeface="Arial"/>
              </a:rPr>
              <a:t> </a:t>
            </a:r>
            <a:r>
              <a:rPr sz="2000" b="1" spc="-5" dirty="0">
                <a:latin typeface="Arial"/>
                <a:cs typeface="Arial"/>
              </a:rPr>
              <a:t>2”</a:t>
            </a:r>
            <a:endParaRPr sz="2000" dirty="0">
              <a:latin typeface="Arial"/>
              <a:cs typeface="Arial"/>
            </a:endParaRPr>
          </a:p>
        </p:txBody>
      </p:sp>
      <p:sp>
        <p:nvSpPr>
          <p:cNvPr id="66" name="object 36">
            <a:extLst>
              <a:ext uri="{FF2B5EF4-FFF2-40B4-BE49-F238E27FC236}">
                <a16:creationId xmlns:a16="http://schemas.microsoft.com/office/drawing/2014/main" id="{F6CDBE47-1DCE-64F1-CAE2-4E4559D86680}"/>
              </a:ext>
            </a:extLst>
          </p:cNvPr>
          <p:cNvSpPr txBox="1"/>
          <p:nvPr/>
        </p:nvSpPr>
        <p:spPr>
          <a:xfrm>
            <a:off x="11217548" y="6558081"/>
            <a:ext cx="746712" cy="319959"/>
          </a:xfrm>
          <a:prstGeom prst="rect">
            <a:avLst/>
          </a:prstGeom>
        </p:spPr>
        <p:txBody>
          <a:bodyPr vert="horz" wrap="square" lIns="0" tIns="12065" rIns="0" bIns="0" rtlCol="0">
            <a:spAutoFit/>
          </a:bodyPr>
          <a:lstStyle/>
          <a:p>
            <a:pPr marL="12700">
              <a:lnSpc>
                <a:spcPct val="100000"/>
              </a:lnSpc>
              <a:spcBef>
                <a:spcPts val="95"/>
              </a:spcBef>
            </a:pPr>
            <a:r>
              <a:rPr sz="2000" b="1" spc="-5" dirty="0">
                <a:latin typeface="Arial"/>
                <a:cs typeface="Arial"/>
              </a:rPr>
              <a:t>6’</a:t>
            </a:r>
            <a:r>
              <a:rPr sz="2000" b="1" spc="-145" dirty="0">
                <a:latin typeface="Arial"/>
                <a:cs typeface="Arial"/>
              </a:rPr>
              <a:t> </a:t>
            </a:r>
            <a:r>
              <a:rPr sz="2000" b="1" spc="-5" dirty="0">
                <a:latin typeface="Arial"/>
                <a:cs typeface="Arial"/>
              </a:rPr>
              <a:t>0”</a:t>
            </a:r>
            <a:endParaRPr sz="2000" dirty="0">
              <a:latin typeface="Arial"/>
              <a:cs typeface="Arial"/>
            </a:endParaRPr>
          </a:p>
        </p:txBody>
      </p:sp>
      <p:cxnSp>
        <p:nvCxnSpPr>
          <p:cNvPr id="67" name="Straight Arrow Connector 66">
            <a:extLst>
              <a:ext uri="{FF2B5EF4-FFF2-40B4-BE49-F238E27FC236}">
                <a16:creationId xmlns:a16="http://schemas.microsoft.com/office/drawing/2014/main" id="{DF6293D3-56A0-5056-C3D3-353DE5E96EC4}"/>
              </a:ext>
            </a:extLst>
          </p:cNvPr>
          <p:cNvCxnSpPr>
            <a:cxnSpLocks/>
          </p:cNvCxnSpPr>
          <p:nvPr/>
        </p:nvCxnSpPr>
        <p:spPr>
          <a:xfrm>
            <a:off x="7792187" y="2437305"/>
            <a:ext cx="2416365" cy="30739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10" name="Group 9">
            <a:extLst>
              <a:ext uri="{FF2B5EF4-FFF2-40B4-BE49-F238E27FC236}">
                <a16:creationId xmlns:a16="http://schemas.microsoft.com/office/drawing/2014/main" id="{28338E08-EE85-6082-156F-453F109326FF}"/>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199BF504-D624-F589-18D3-0EE8586DA28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271FD9A5-5B48-428C-ABC1-B989707D9FCF}"/>
                </a:ext>
              </a:extLst>
            </p:cNvPr>
            <p:cNvPicPr>
              <a:picLocks noChangeAspect="1"/>
            </p:cNvPicPr>
            <p:nvPr/>
          </p:nvPicPr>
          <p:blipFill>
            <a:blip r:embed="rId7"/>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4136655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6766-773A-BC09-D120-186BC8C2DF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582A22-8273-D09F-1D79-C8CB7F30CEF6}"/>
              </a:ext>
            </a:extLst>
          </p:cNvPr>
          <p:cNvGrpSpPr/>
          <p:nvPr/>
        </p:nvGrpSpPr>
        <p:grpSpPr>
          <a:xfrm>
            <a:off x="4353635" y="124439"/>
            <a:ext cx="9608025" cy="1198840"/>
            <a:chOff x="0" y="0"/>
            <a:chExt cx="19146126" cy="1913890"/>
          </a:xfrm>
        </p:grpSpPr>
        <p:sp>
          <p:nvSpPr>
            <p:cNvPr id="3" name="Freeform 3">
              <a:extLst>
                <a:ext uri="{FF2B5EF4-FFF2-40B4-BE49-F238E27FC236}">
                  <a16:creationId xmlns:a16="http://schemas.microsoft.com/office/drawing/2014/main" id="{393113A7-B2F2-2FE4-FEEA-49ED8948A7C4}"/>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C47D8CEA-6F68-07EB-C821-334194056C79}"/>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827E81FD-542A-57B0-875E-CD72A8C788F9}"/>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SCRAPER</a:t>
            </a:r>
          </a:p>
        </p:txBody>
      </p:sp>
      <p:sp>
        <p:nvSpPr>
          <p:cNvPr id="5" name="object 12">
            <a:extLst>
              <a:ext uri="{FF2B5EF4-FFF2-40B4-BE49-F238E27FC236}">
                <a16:creationId xmlns:a16="http://schemas.microsoft.com/office/drawing/2014/main" id="{CBE526A5-955E-0506-2354-320E261DD832}"/>
              </a:ext>
            </a:extLst>
          </p:cNvPr>
          <p:cNvSpPr/>
          <p:nvPr/>
        </p:nvSpPr>
        <p:spPr>
          <a:xfrm>
            <a:off x="394648" y="1448146"/>
            <a:ext cx="17442975" cy="8462114"/>
          </a:xfrm>
          <a:prstGeom prst="rect">
            <a:avLst/>
          </a:prstGeom>
          <a:blipFill>
            <a:blip r:embed="rId2" cstate="print"/>
            <a:stretch>
              <a:fillRect/>
            </a:stretch>
          </a:blipFill>
        </p:spPr>
        <p:txBody>
          <a:bodyPr wrap="square" lIns="0" tIns="0" rIns="0" bIns="0" rtlCol="0"/>
          <a:lstStyle/>
          <a:p>
            <a:endParaRPr/>
          </a:p>
        </p:txBody>
      </p:sp>
      <p:grpSp>
        <p:nvGrpSpPr>
          <p:cNvPr id="10" name="Group 9">
            <a:extLst>
              <a:ext uri="{FF2B5EF4-FFF2-40B4-BE49-F238E27FC236}">
                <a16:creationId xmlns:a16="http://schemas.microsoft.com/office/drawing/2014/main" id="{7DF0B3F6-F5D4-518E-F976-448AF4028DEB}"/>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4557C02D-C0A2-4837-3B3F-98F998C058C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2D1B68FB-187F-5926-5BAF-55550519C6FB}"/>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6" name="object 13">
            <a:extLst>
              <a:ext uri="{FF2B5EF4-FFF2-40B4-BE49-F238E27FC236}">
                <a16:creationId xmlns:a16="http://schemas.microsoft.com/office/drawing/2014/main" id="{BCD06FA4-8C74-871B-254F-AC0D7CCBC236}"/>
              </a:ext>
            </a:extLst>
          </p:cNvPr>
          <p:cNvSpPr/>
          <p:nvPr/>
        </p:nvSpPr>
        <p:spPr>
          <a:xfrm>
            <a:off x="3763642" y="1448147"/>
            <a:ext cx="9351857" cy="8462114"/>
          </a:xfrm>
          <a:prstGeom prst="rect">
            <a:avLst/>
          </a:prstGeom>
          <a:blipFill>
            <a:blip r:embed="rId4" cstate="print"/>
            <a:stretch>
              <a:fillRect/>
            </a:stretch>
          </a:blipFill>
        </p:spPr>
        <p:txBody>
          <a:bodyPr wrap="square" lIns="0" tIns="0" rIns="0" bIns="0" rtlCol="0"/>
          <a:lstStyle/>
          <a:p>
            <a:endParaRPr dirty="0"/>
          </a:p>
        </p:txBody>
      </p:sp>
      <p:sp>
        <p:nvSpPr>
          <p:cNvPr id="32" name="object 34">
            <a:extLst>
              <a:ext uri="{FF2B5EF4-FFF2-40B4-BE49-F238E27FC236}">
                <a16:creationId xmlns:a16="http://schemas.microsoft.com/office/drawing/2014/main" id="{17395F2D-417A-C69E-3231-1A2A9C6CE053}"/>
              </a:ext>
            </a:extLst>
          </p:cNvPr>
          <p:cNvSpPr txBox="1"/>
          <p:nvPr/>
        </p:nvSpPr>
        <p:spPr>
          <a:xfrm>
            <a:off x="14685257" y="7463290"/>
            <a:ext cx="2078658" cy="627736"/>
          </a:xfrm>
          <a:prstGeom prst="rect">
            <a:avLst/>
          </a:prstGeom>
        </p:spPr>
        <p:txBody>
          <a:bodyPr vert="horz" wrap="square" lIns="0" tIns="12065" rIns="0" bIns="0" rtlCol="0">
            <a:spAutoFit/>
          </a:bodyPr>
          <a:lstStyle/>
          <a:p>
            <a:pPr marL="56515" marR="5080" indent="-44450">
              <a:lnSpc>
                <a:spcPct val="100000"/>
              </a:lnSpc>
              <a:spcBef>
                <a:spcPts val="95"/>
              </a:spcBef>
            </a:pPr>
            <a:r>
              <a:rPr sz="2000" b="1" spc="-15" dirty="0">
                <a:solidFill>
                  <a:srgbClr val="303030"/>
                </a:solidFill>
                <a:latin typeface="Arial"/>
                <a:cs typeface="Arial"/>
              </a:rPr>
              <a:t>Area </a:t>
            </a:r>
            <a:r>
              <a:rPr sz="2000" b="1" spc="-5" dirty="0">
                <a:solidFill>
                  <a:srgbClr val="303030"/>
                </a:solidFill>
                <a:latin typeface="Arial"/>
                <a:cs typeface="Arial"/>
              </a:rPr>
              <a:t>of </a:t>
            </a:r>
            <a:r>
              <a:rPr sz="2000" b="1" dirty="0">
                <a:solidFill>
                  <a:srgbClr val="303030"/>
                </a:solidFill>
                <a:latin typeface="Arial"/>
                <a:cs typeface="Arial"/>
              </a:rPr>
              <a:t>fully  </a:t>
            </a:r>
            <a:r>
              <a:rPr sz="2000" b="1" spc="-5" dirty="0">
                <a:solidFill>
                  <a:srgbClr val="303030"/>
                </a:solidFill>
                <a:latin typeface="Arial"/>
                <a:cs typeface="Arial"/>
              </a:rPr>
              <a:t>obstructed </a:t>
            </a:r>
            <a:r>
              <a:rPr sz="2000" b="1" spc="-10" dirty="0">
                <a:solidFill>
                  <a:srgbClr val="303030"/>
                </a:solidFill>
                <a:latin typeface="Arial"/>
                <a:cs typeface="Arial"/>
              </a:rPr>
              <a:t>view</a:t>
            </a:r>
            <a:endParaRPr sz="2000" dirty="0">
              <a:latin typeface="Arial"/>
              <a:cs typeface="Arial"/>
            </a:endParaRPr>
          </a:p>
        </p:txBody>
      </p:sp>
      <p:sp>
        <p:nvSpPr>
          <p:cNvPr id="34" name="TextBox 33">
            <a:extLst>
              <a:ext uri="{FF2B5EF4-FFF2-40B4-BE49-F238E27FC236}">
                <a16:creationId xmlns:a16="http://schemas.microsoft.com/office/drawing/2014/main" id="{E673747B-B6CA-2892-8295-BAB31F4A9E72}"/>
              </a:ext>
            </a:extLst>
          </p:cNvPr>
          <p:cNvSpPr txBox="1"/>
          <p:nvPr/>
        </p:nvSpPr>
        <p:spPr>
          <a:xfrm>
            <a:off x="450377" y="1573013"/>
            <a:ext cx="3019270" cy="923330"/>
          </a:xfrm>
          <a:prstGeom prst="rect">
            <a:avLst/>
          </a:prstGeom>
          <a:noFill/>
        </p:spPr>
        <p:txBody>
          <a:bodyPr wrap="square">
            <a:spAutoFit/>
          </a:bodyPr>
          <a:lstStyle/>
          <a:p>
            <a:pPr marL="12700" marR="5080" algn="just">
              <a:lnSpc>
                <a:spcPct val="100000"/>
              </a:lnSpc>
              <a:spcBef>
                <a:spcPts val="95"/>
              </a:spcBef>
            </a:pPr>
            <a:r>
              <a:rPr lang="en-US" sz="1800" b="1" spc="-5" dirty="0">
                <a:solidFill>
                  <a:srgbClr val="303030"/>
                </a:solidFill>
                <a:latin typeface="Arial"/>
                <a:cs typeface="Arial"/>
              </a:rPr>
              <a:t>Detail based on an  operator looking at  a 3’ tall traffic</a:t>
            </a:r>
            <a:r>
              <a:rPr lang="en-US" sz="1800" b="1" spc="-60" dirty="0">
                <a:solidFill>
                  <a:srgbClr val="303030"/>
                </a:solidFill>
                <a:latin typeface="Arial"/>
                <a:cs typeface="Arial"/>
              </a:rPr>
              <a:t> </a:t>
            </a:r>
            <a:r>
              <a:rPr lang="en-US" sz="1800" b="1" spc="-5" dirty="0">
                <a:solidFill>
                  <a:srgbClr val="303030"/>
                </a:solidFill>
                <a:latin typeface="Arial"/>
                <a:cs typeface="Arial"/>
              </a:rPr>
              <a:t>barrel</a:t>
            </a:r>
            <a:endParaRPr lang="en-US" sz="1800" dirty="0">
              <a:latin typeface="Arial"/>
              <a:cs typeface="Arial"/>
            </a:endParaRPr>
          </a:p>
        </p:txBody>
      </p:sp>
      <p:sp>
        <p:nvSpPr>
          <p:cNvPr id="35" name="object 15">
            <a:extLst>
              <a:ext uri="{FF2B5EF4-FFF2-40B4-BE49-F238E27FC236}">
                <a16:creationId xmlns:a16="http://schemas.microsoft.com/office/drawing/2014/main" id="{0314065F-7E02-4F5B-95D3-7912CD1D5021}"/>
              </a:ext>
            </a:extLst>
          </p:cNvPr>
          <p:cNvSpPr/>
          <p:nvPr/>
        </p:nvSpPr>
        <p:spPr>
          <a:xfrm>
            <a:off x="2740960" y="2379805"/>
            <a:ext cx="5720651" cy="3297664"/>
          </a:xfrm>
          <a:custGeom>
            <a:avLst/>
            <a:gdLst/>
            <a:ahLst/>
            <a:cxnLst/>
            <a:rect l="l" t="t" r="r" b="b"/>
            <a:pathLst>
              <a:path w="2644140" h="1806575">
                <a:moveTo>
                  <a:pt x="2643644" y="1806143"/>
                </a:moveTo>
                <a:lnTo>
                  <a:pt x="0" y="0"/>
                </a:lnTo>
              </a:path>
            </a:pathLst>
          </a:custGeom>
          <a:ln w="28575">
            <a:solidFill>
              <a:srgbClr val="7030A0"/>
            </a:solidFill>
            <a:headEnd w="lg" len="med"/>
          </a:ln>
        </p:spPr>
        <p:txBody>
          <a:bodyPr wrap="square" lIns="0" tIns="0" rIns="0" bIns="0" rtlCol="0"/>
          <a:lstStyle/>
          <a:p>
            <a:endParaRPr/>
          </a:p>
        </p:txBody>
      </p:sp>
      <p:sp>
        <p:nvSpPr>
          <p:cNvPr id="37" name="object 32">
            <a:extLst>
              <a:ext uri="{FF2B5EF4-FFF2-40B4-BE49-F238E27FC236}">
                <a16:creationId xmlns:a16="http://schemas.microsoft.com/office/drawing/2014/main" id="{6894F62F-C833-7CC6-C7FC-5D06FF1D6EA1}"/>
              </a:ext>
            </a:extLst>
          </p:cNvPr>
          <p:cNvSpPr/>
          <p:nvPr/>
        </p:nvSpPr>
        <p:spPr>
          <a:xfrm>
            <a:off x="11901986" y="7806051"/>
            <a:ext cx="2622372" cy="45719"/>
          </a:xfrm>
          <a:custGeom>
            <a:avLst/>
            <a:gdLst/>
            <a:ahLst/>
            <a:cxnLst/>
            <a:rect l="l" t="t" r="r" b="b"/>
            <a:pathLst>
              <a:path w="1042034" h="149225">
                <a:moveTo>
                  <a:pt x="0" y="148844"/>
                </a:moveTo>
                <a:lnTo>
                  <a:pt x="1041908" y="0"/>
                </a:lnTo>
              </a:path>
            </a:pathLst>
          </a:custGeom>
          <a:ln w="25400">
            <a:solidFill>
              <a:srgbClr val="009DD9"/>
            </a:solidFill>
          </a:ln>
        </p:spPr>
        <p:txBody>
          <a:bodyPr wrap="square" lIns="0" tIns="0" rIns="0" bIns="0" rtlCol="0"/>
          <a:lstStyle/>
          <a:p>
            <a:endParaRPr/>
          </a:p>
        </p:txBody>
      </p:sp>
      <p:sp>
        <p:nvSpPr>
          <p:cNvPr id="38" name="object 19">
            <a:extLst>
              <a:ext uri="{FF2B5EF4-FFF2-40B4-BE49-F238E27FC236}">
                <a16:creationId xmlns:a16="http://schemas.microsoft.com/office/drawing/2014/main" id="{4994B839-0A2B-AB4A-AA6F-48A3026622EA}"/>
              </a:ext>
            </a:extLst>
          </p:cNvPr>
          <p:cNvSpPr/>
          <p:nvPr/>
        </p:nvSpPr>
        <p:spPr>
          <a:xfrm>
            <a:off x="7410734" y="4544704"/>
            <a:ext cx="1050877" cy="1132765"/>
          </a:xfrm>
          <a:custGeom>
            <a:avLst/>
            <a:gdLst/>
            <a:ahLst/>
            <a:cxnLst/>
            <a:rect l="l" t="t" r="r" b="b"/>
            <a:pathLst>
              <a:path w="368300" h="588645">
                <a:moveTo>
                  <a:pt x="367677" y="588276"/>
                </a:moveTo>
                <a:lnTo>
                  <a:pt x="0" y="0"/>
                </a:lnTo>
              </a:path>
            </a:pathLst>
          </a:custGeom>
          <a:ln w="25400">
            <a:solidFill>
              <a:srgbClr val="009DD9"/>
            </a:solidFill>
          </a:ln>
        </p:spPr>
        <p:txBody>
          <a:bodyPr wrap="square" lIns="0" tIns="0" rIns="0" bIns="0" rtlCol="0"/>
          <a:lstStyle/>
          <a:p>
            <a:endParaRPr/>
          </a:p>
        </p:txBody>
      </p:sp>
      <p:sp>
        <p:nvSpPr>
          <p:cNvPr id="39" name="object 22">
            <a:extLst>
              <a:ext uri="{FF2B5EF4-FFF2-40B4-BE49-F238E27FC236}">
                <a16:creationId xmlns:a16="http://schemas.microsoft.com/office/drawing/2014/main" id="{3E31FF5B-3D59-4F86-F5A5-4E0B2CCD27BB}"/>
              </a:ext>
            </a:extLst>
          </p:cNvPr>
          <p:cNvSpPr txBox="1"/>
          <p:nvPr/>
        </p:nvSpPr>
        <p:spPr>
          <a:xfrm>
            <a:off x="6898224" y="4224744"/>
            <a:ext cx="1025019"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13’</a:t>
            </a:r>
            <a:r>
              <a:rPr sz="2000" b="1" spc="-145" dirty="0">
                <a:solidFill>
                  <a:srgbClr val="303030"/>
                </a:solidFill>
                <a:latin typeface="Arial"/>
                <a:cs typeface="Arial"/>
              </a:rPr>
              <a:t> </a:t>
            </a:r>
            <a:r>
              <a:rPr sz="2000" b="1" spc="-5" dirty="0">
                <a:solidFill>
                  <a:srgbClr val="303030"/>
                </a:solidFill>
                <a:latin typeface="Arial"/>
                <a:cs typeface="Arial"/>
              </a:rPr>
              <a:t>1.5”</a:t>
            </a:r>
            <a:endParaRPr sz="2000" dirty="0">
              <a:latin typeface="Arial"/>
              <a:cs typeface="Arial"/>
            </a:endParaRPr>
          </a:p>
        </p:txBody>
      </p:sp>
      <p:sp>
        <p:nvSpPr>
          <p:cNvPr id="40" name="object 24">
            <a:extLst>
              <a:ext uri="{FF2B5EF4-FFF2-40B4-BE49-F238E27FC236}">
                <a16:creationId xmlns:a16="http://schemas.microsoft.com/office/drawing/2014/main" id="{2956744B-459B-913A-63EF-70DBC7E8C588}"/>
              </a:ext>
            </a:extLst>
          </p:cNvPr>
          <p:cNvSpPr/>
          <p:nvPr/>
        </p:nvSpPr>
        <p:spPr>
          <a:xfrm>
            <a:off x="8461610" y="4326340"/>
            <a:ext cx="1705971" cy="1351129"/>
          </a:xfrm>
          <a:custGeom>
            <a:avLst/>
            <a:gdLst/>
            <a:ahLst/>
            <a:cxnLst/>
            <a:rect l="l" t="t" r="r" b="b"/>
            <a:pathLst>
              <a:path w="931545" h="746760">
                <a:moveTo>
                  <a:pt x="0" y="746277"/>
                </a:moveTo>
                <a:lnTo>
                  <a:pt x="931176" y="0"/>
                </a:lnTo>
              </a:path>
            </a:pathLst>
          </a:custGeom>
          <a:ln w="25400">
            <a:solidFill>
              <a:srgbClr val="009DD9"/>
            </a:solidFill>
          </a:ln>
        </p:spPr>
        <p:txBody>
          <a:bodyPr wrap="square" lIns="0" tIns="0" rIns="0" bIns="0" rtlCol="0"/>
          <a:lstStyle/>
          <a:p>
            <a:endParaRPr/>
          </a:p>
        </p:txBody>
      </p:sp>
      <p:sp>
        <p:nvSpPr>
          <p:cNvPr id="41" name="object 26">
            <a:extLst>
              <a:ext uri="{FF2B5EF4-FFF2-40B4-BE49-F238E27FC236}">
                <a16:creationId xmlns:a16="http://schemas.microsoft.com/office/drawing/2014/main" id="{4837D0C9-7B78-5B90-FF20-8BB8178E0C54}"/>
              </a:ext>
            </a:extLst>
          </p:cNvPr>
          <p:cNvSpPr txBox="1"/>
          <p:nvPr/>
        </p:nvSpPr>
        <p:spPr>
          <a:xfrm>
            <a:off x="10045586" y="3881514"/>
            <a:ext cx="1009100"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24’</a:t>
            </a:r>
            <a:r>
              <a:rPr sz="2000" b="1" spc="-145" dirty="0">
                <a:solidFill>
                  <a:srgbClr val="303030"/>
                </a:solidFill>
                <a:latin typeface="Arial"/>
                <a:cs typeface="Arial"/>
              </a:rPr>
              <a:t> </a:t>
            </a:r>
            <a:r>
              <a:rPr sz="2000" b="1" spc="-5" dirty="0">
                <a:solidFill>
                  <a:srgbClr val="303030"/>
                </a:solidFill>
                <a:latin typeface="Arial"/>
                <a:cs typeface="Arial"/>
              </a:rPr>
              <a:t>3”</a:t>
            </a:r>
            <a:endParaRPr sz="2000" dirty="0">
              <a:latin typeface="Arial"/>
              <a:cs typeface="Arial"/>
            </a:endParaRPr>
          </a:p>
        </p:txBody>
      </p:sp>
      <p:sp>
        <p:nvSpPr>
          <p:cNvPr id="42" name="object 28">
            <a:extLst>
              <a:ext uri="{FF2B5EF4-FFF2-40B4-BE49-F238E27FC236}">
                <a16:creationId xmlns:a16="http://schemas.microsoft.com/office/drawing/2014/main" id="{F567D261-642D-0646-DA44-611FFDB7D313}"/>
              </a:ext>
            </a:extLst>
          </p:cNvPr>
          <p:cNvSpPr/>
          <p:nvPr/>
        </p:nvSpPr>
        <p:spPr>
          <a:xfrm>
            <a:off x="8596070" y="5677468"/>
            <a:ext cx="1865506" cy="45719"/>
          </a:xfrm>
          <a:custGeom>
            <a:avLst/>
            <a:gdLst/>
            <a:ahLst/>
            <a:cxnLst/>
            <a:rect l="l" t="t" r="r" b="b"/>
            <a:pathLst>
              <a:path w="1040129">
                <a:moveTo>
                  <a:pt x="0" y="0"/>
                </a:moveTo>
                <a:lnTo>
                  <a:pt x="1039952" y="0"/>
                </a:lnTo>
              </a:path>
            </a:pathLst>
          </a:custGeom>
          <a:ln w="25400">
            <a:solidFill>
              <a:srgbClr val="009DD9"/>
            </a:solidFill>
          </a:ln>
        </p:spPr>
        <p:txBody>
          <a:bodyPr wrap="square" lIns="0" tIns="0" rIns="0" bIns="0" rtlCol="0"/>
          <a:lstStyle/>
          <a:p>
            <a:endParaRPr/>
          </a:p>
        </p:txBody>
      </p:sp>
      <p:sp>
        <p:nvSpPr>
          <p:cNvPr id="43" name="object 30">
            <a:extLst>
              <a:ext uri="{FF2B5EF4-FFF2-40B4-BE49-F238E27FC236}">
                <a16:creationId xmlns:a16="http://schemas.microsoft.com/office/drawing/2014/main" id="{1529ABFE-7F2B-32E4-17CB-5A8D0BB545F7}"/>
              </a:ext>
            </a:extLst>
          </p:cNvPr>
          <p:cNvSpPr txBox="1"/>
          <p:nvPr/>
        </p:nvSpPr>
        <p:spPr>
          <a:xfrm>
            <a:off x="10674582" y="5517488"/>
            <a:ext cx="878138"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03030"/>
                </a:solidFill>
                <a:latin typeface="Arial"/>
                <a:cs typeface="Arial"/>
              </a:rPr>
              <a:t>19’</a:t>
            </a:r>
            <a:r>
              <a:rPr sz="2000" b="1" spc="-145" dirty="0">
                <a:solidFill>
                  <a:srgbClr val="303030"/>
                </a:solidFill>
                <a:latin typeface="Arial"/>
                <a:cs typeface="Arial"/>
              </a:rPr>
              <a:t> </a:t>
            </a:r>
            <a:r>
              <a:rPr sz="2000" b="1" spc="-5" dirty="0">
                <a:solidFill>
                  <a:srgbClr val="303030"/>
                </a:solidFill>
                <a:latin typeface="Arial"/>
                <a:cs typeface="Arial"/>
              </a:rPr>
              <a:t>8”</a:t>
            </a:r>
            <a:endParaRPr sz="2000" dirty="0">
              <a:latin typeface="Arial"/>
              <a:cs typeface="Arial"/>
            </a:endParaRPr>
          </a:p>
        </p:txBody>
      </p:sp>
    </p:spTree>
    <p:extLst>
      <p:ext uri="{BB962C8B-B14F-4D97-AF65-F5344CB8AC3E}">
        <p14:creationId xmlns:p14="http://schemas.microsoft.com/office/powerpoint/2010/main" val="351996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6B8E-02A8-12C7-4ABD-1E38B4FC1D8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E74DBE-6198-BC55-9EC6-C3A139D99FAB}"/>
              </a:ext>
            </a:extLst>
          </p:cNvPr>
          <p:cNvGrpSpPr/>
          <p:nvPr/>
        </p:nvGrpSpPr>
        <p:grpSpPr>
          <a:xfrm>
            <a:off x="5786652" y="124439"/>
            <a:ext cx="6823880" cy="1198840"/>
            <a:chOff x="0" y="0"/>
            <a:chExt cx="19146126" cy="1913890"/>
          </a:xfrm>
        </p:grpSpPr>
        <p:sp>
          <p:nvSpPr>
            <p:cNvPr id="3" name="Freeform 3">
              <a:extLst>
                <a:ext uri="{FF2B5EF4-FFF2-40B4-BE49-F238E27FC236}">
                  <a16:creationId xmlns:a16="http://schemas.microsoft.com/office/drawing/2014/main" id="{C1FFCE39-755B-5AB7-3621-B070FECF9F54}"/>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DA2DE6F6-FCEE-2992-FEEE-F3287ECD1CF7}"/>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477DE608-D073-C543-DC7A-0F8D4E075763}"/>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BLIND SPOTS</a:t>
            </a:r>
          </a:p>
        </p:txBody>
      </p:sp>
      <p:sp>
        <p:nvSpPr>
          <p:cNvPr id="7" name="object 3">
            <a:extLst>
              <a:ext uri="{FF2B5EF4-FFF2-40B4-BE49-F238E27FC236}">
                <a16:creationId xmlns:a16="http://schemas.microsoft.com/office/drawing/2014/main" id="{AAB33FF6-FF92-4152-8FAC-5EE57C85EE59}"/>
              </a:ext>
            </a:extLst>
          </p:cNvPr>
          <p:cNvSpPr/>
          <p:nvPr/>
        </p:nvSpPr>
        <p:spPr>
          <a:xfrm>
            <a:off x="522256" y="1699733"/>
            <a:ext cx="17206186" cy="8210527"/>
          </a:xfrm>
          <a:prstGeom prst="rect">
            <a:avLst/>
          </a:prstGeom>
          <a:blipFill>
            <a:blip r:embed="rId2" cstate="print"/>
            <a:stretch>
              <a:fillRect/>
            </a:stretch>
          </a:blipFill>
        </p:spPr>
        <p:txBody>
          <a:bodyPr wrap="square" lIns="0" tIns="0" rIns="0" bIns="0" rtlCol="0"/>
          <a:lstStyle/>
          <a:p>
            <a:endParaRPr/>
          </a:p>
        </p:txBody>
      </p:sp>
      <p:grpSp>
        <p:nvGrpSpPr>
          <p:cNvPr id="10" name="Group 9">
            <a:extLst>
              <a:ext uri="{FF2B5EF4-FFF2-40B4-BE49-F238E27FC236}">
                <a16:creationId xmlns:a16="http://schemas.microsoft.com/office/drawing/2014/main" id="{881D4851-8642-D2B6-4842-E3447EDAE264}"/>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0600D916-5FDB-803E-A1E9-47C64DE041B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2C750150-4331-D385-231C-DE6E44353165}"/>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8" name="object 4">
            <a:extLst>
              <a:ext uri="{FF2B5EF4-FFF2-40B4-BE49-F238E27FC236}">
                <a16:creationId xmlns:a16="http://schemas.microsoft.com/office/drawing/2014/main" id="{5B82923F-BF48-DB7A-27FB-397DABC61E53}"/>
              </a:ext>
            </a:extLst>
          </p:cNvPr>
          <p:cNvSpPr txBox="1"/>
          <p:nvPr/>
        </p:nvSpPr>
        <p:spPr>
          <a:xfrm>
            <a:off x="522256" y="1824600"/>
            <a:ext cx="17206186" cy="1244571"/>
          </a:xfrm>
          <a:prstGeom prst="rect">
            <a:avLst/>
          </a:prstGeom>
        </p:spPr>
        <p:txBody>
          <a:bodyPr vert="horz" wrap="square" lIns="0" tIns="13335" rIns="0" bIns="0" rtlCol="0">
            <a:spAutoFit/>
          </a:bodyPr>
          <a:lstStyle/>
          <a:p>
            <a:pPr marL="12700" marR="5080" algn="ctr">
              <a:lnSpc>
                <a:spcPct val="100000"/>
              </a:lnSpc>
              <a:spcBef>
                <a:spcPts val="105"/>
              </a:spcBef>
            </a:pPr>
            <a:r>
              <a:rPr sz="4000" spc="-5" dirty="0">
                <a:latin typeface="Arial"/>
                <a:cs typeface="Arial"/>
              </a:rPr>
              <a:t>Even with this </a:t>
            </a:r>
            <a:r>
              <a:rPr sz="4000" dirty="0">
                <a:latin typeface="Arial"/>
                <a:cs typeface="Arial"/>
              </a:rPr>
              <a:t>vehicle set up </a:t>
            </a:r>
            <a:r>
              <a:rPr sz="4000" spc="-5" dirty="0">
                <a:latin typeface="Arial"/>
                <a:cs typeface="Arial"/>
              </a:rPr>
              <a:t>with the </a:t>
            </a:r>
            <a:r>
              <a:rPr sz="4000" dirty="0">
                <a:latin typeface="Arial"/>
                <a:cs typeface="Arial"/>
              </a:rPr>
              <a:t>best </a:t>
            </a:r>
            <a:r>
              <a:rPr sz="4000" spc="-5" dirty="0">
                <a:latin typeface="Arial"/>
                <a:cs typeface="Arial"/>
              </a:rPr>
              <a:t>view for the </a:t>
            </a:r>
            <a:r>
              <a:rPr sz="4000" spc="-15" dirty="0">
                <a:latin typeface="Arial"/>
                <a:cs typeface="Arial"/>
              </a:rPr>
              <a:t>operator, </a:t>
            </a:r>
            <a:r>
              <a:rPr sz="4000" spc="-5" dirty="0">
                <a:latin typeface="Arial"/>
                <a:cs typeface="Arial"/>
              </a:rPr>
              <a:t>this </a:t>
            </a:r>
            <a:r>
              <a:rPr sz="4000" dirty="0">
                <a:latin typeface="Arial"/>
                <a:cs typeface="Arial"/>
              </a:rPr>
              <a:t>kneeling </a:t>
            </a:r>
            <a:r>
              <a:rPr sz="4000" spc="-5" dirty="0">
                <a:latin typeface="Arial"/>
                <a:cs typeface="Arial"/>
              </a:rPr>
              <a:t>employee is in </a:t>
            </a:r>
            <a:r>
              <a:rPr sz="4000" dirty="0">
                <a:latin typeface="Arial"/>
                <a:cs typeface="Arial"/>
              </a:rPr>
              <a:t>a dangerous “blind</a:t>
            </a:r>
            <a:r>
              <a:rPr sz="4000" spc="-120" dirty="0">
                <a:latin typeface="Arial"/>
                <a:cs typeface="Arial"/>
              </a:rPr>
              <a:t> </a:t>
            </a:r>
            <a:r>
              <a:rPr sz="4000" spc="-5" dirty="0">
                <a:latin typeface="Arial"/>
                <a:cs typeface="Arial"/>
              </a:rPr>
              <a:t>spot!”</a:t>
            </a:r>
            <a:endParaRPr sz="4000" dirty="0">
              <a:latin typeface="Arial"/>
              <a:cs typeface="Arial"/>
            </a:endParaRPr>
          </a:p>
        </p:txBody>
      </p:sp>
    </p:spTree>
    <p:extLst>
      <p:ext uri="{BB962C8B-B14F-4D97-AF65-F5344CB8AC3E}">
        <p14:creationId xmlns:p14="http://schemas.microsoft.com/office/powerpoint/2010/main" val="2993987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62A0-9F3D-094F-E94A-468054256ED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6972C4-ED7E-1B9A-E290-83BD88C59FC1}"/>
              </a:ext>
            </a:extLst>
          </p:cNvPr>
          <p:cNvGrpSpPr/>
          <p:nvPr/>
        </p:nvGrpSpPr>
        <p:grpSpPr>
          <a:xfrm>
            <a:off x="5786652" y="124439"/>
            <a:ext cx="6823880" cy="1198840"/>
            <a:chOff x="0" y="0"/>
            <a:chExt cx="19146126" cy="1913890"/>
          </a:xfrm>
        </p:grpSpPr>
        <p:sp>
          <p:nvSpPr>
            <p:cNvPr id="3" name="Freeform 3">
              <a:extLst>
                <a:ext uri="{FF2B5EF4-FFF2-40B4-BE49-F238E27FC236}">
                  <a16:creationId xmlns:a16="http://schemas.microsoft.com/office/drawing/2014/main" id="{7B0D4919-DDF1-FF54-F24A-D9CD46AEDC3D}"/>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A273CE0F-20F9-BBA9-40B5-721D58DCF726}"/>
              </a:ext>
            </a:extLst>
          </p:cNvPr>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pPr algn="ctr">
              <a:lnSpc>
                <a:spcPts val="7783"/>
              </a:lnSpc>
            </a:pPr>
            <a:endParaRPr lang="en-US" sz="1800" b="1" dirty="0">
              <a:solidFill>
                <a:srgbClr val="FEDD2C"/>
              </a:solidFill>
              <a:latin typeface="Montserrat Bold"/>
              <a:ea typeface="Montserrat Bold"/>
              <a:cs typeface="Montserrat Bold"/>
              <a:sym typeface="Montserrat Bold"/>
            </a:endParaRPr>
          </a:p>
        </p:txBody>
      </p:sp>
      <p:sp>
        <p:nvSpPr>
          <p:cNvPr id="13" name="TextBox 5">
            <a:extLst>
              <a:ext uri="{FF2B5EF4-FFF2-40B4-BE49-F238E27FC236}">
                <a16:creationId xmlns:a16="http://schemas.microsoft.com/office/drawing/2014/main" id="{254F3711-6211-6E20-8B7C-D1DB7AAF3C5F}"/>
              </a:ext>
            </a:extLst>
          </p:cNvPr>
          <p:cNvSpPr txBox="1"/>
          <p:nvPr/>
        </p:nvSpPr>
        <p:spPr>
          <a:xfrm>
            <a:off x="0" y="249306"/>
            <a:ext cx="18288000"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Summary</a:t>
            </a:r>
          </a:p>
        </p:txBody>
      </p:sp>
      <p:sp>
        <p:nvSpPr>
          <p:cNvPr id="5" name="object 12">
            <a:extLst>
              <a:ext uri="{FF2B5EF4-FFF2-40B4-BE49-F238E27FC236}">
                <a16:creationId xmlns:a16="http://schemas.microsoft.com/office/drawing/2014/main" id="{76807F2E-4E93-FFDC-922C-49F3942FB088}"/>
              </a:ext>
            </a:extLst>
          </p:cNvPr>
          <p:cNvSpPr/>
          <p:nvPr/>
        </p:nvSpPr>
        <p:spPr>
          <a:xfrm>
            <a:off x="545910" y="1699732"/>
            <a:ext cx="17237122" cy="8210527"/>
          </a:xfrm>
          <a:prstGeom prst="rect">
            <a:avLst/>
          </a:prstGeom>
          <a:blipFill>
            <a:blip r:embed="rId2" cstate="print">
              <a:alphaModFix amt="35000"/>
            </a:blip>
            <a:stretch>
              <a:fillRect/>
            </a:stretch>
          </a:blipFill>
        </p:spPr>
        <p:txBody>
          <a:bodyPr wrap="square" lIns="0" tIns="0" rIns="0" bIns="0" rtlCol="0"/>
          <a:lstStyle/>
          <a:p>
            <a:endParaRPr dirty="0"/>
          </a:p>
        </p:txBody>
      </p:sp>
      <p:grpSp>
        <p:nvGrpSpPr>
          <p:cNvPr id="10" name="Group 9">
            <a:extLst>
              <a:ext uri="{FF2B5EF4-FFF2-40B4-BE49-F238E27FC236}">
                <a16:creationId xmlns:a16="http://schemas.microsoft.com/office/drawing/2014/main" id="{7477381A-CE17-E56D-A3E6-3F8DECCB3AA4}"/>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7640C7DE-971B-91EB-BE3C-1E6196037FB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92EBE900-8AA4-EB77-ADED-7AA2FE43D599}"/>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9" name="object 13">
            <a:extLst>
              <a:ext uri="{FF2B5EF4-FFF2-40B4-BE49-F238E27FC236}">
                <a16:creationId xmlns:a16="http://schemas.microsoft.com/office/drawing/2014/main" id="{73DDF9E6-F892-2CA7-B300-996C638EA338}"/>
              </a:ext>
            </a:extLst>
          </p:cNvPr>
          <p:cNvSpPr txBox="1"/>
          <p:nvPr/>
        </p:nvSpPr>
        <p:spPr>
          <a:xfrm>
            <a:off x="927177" y="2038066"/>
            <a:ext cx="16487366" cy="7676460"/>
          </a:xfrm>
          <a:prstGeom prst="rect">
            <a:avLst/>
          </a:prstGeom>
        </p:spPr>
        <p:txBody>
          <a:bodyPr vert="horz" wrap="square" lIns="0" tIns="134620" rIns="0" bIns="0" rtlCol="0">
            <a:spAutoFit/>
          </a:bodyPr>
          <a:lstStyle/>
          <a:p>
            <a:pPr marL="355600" indent="-342900">
              <a:lnSpc>
                <a:spcPct val="100000"/>
              </a:lnSpc>
              <a:spcBef>
                <a:spcPts val="1060"/>
              </a:spcBef>
              <a:buFont typeface="Wingdings" panose="05000000000000000000" pitchFamily="2" charset="2"/>
              <a:buChar char="Ø"/>
            </a:pPr>
            <a:r>
              <a:rPr lang="en-US" sz="2800" b="1" spc="35" dirty="0">
                <a:latin typeface="Arial"/>
                <a:cs typeface="Arial"/>
              </a:rPr>
              <a:t>Evaluate the vehicles/mobile equipment in your work area.</a:t>
            </a:r>
          </a:p>
          <a:p>
            <a:pPr marL="355600" indent="-342900">
              <a:lnSpc>
                <a:spcPct val="100000"/>
              </a:lnSpc>
              <a:spcBef>
                <a:spcPts val="1060"/>
              </a:spcBef>
              <a:buFont typeface="Wingdings" panose="05000000000000000000" pitchFamily="2" charset="2"/>
              <a:buChar char="Ø"/>
            </a:pPr>
            <a:endParaRPr lang="en-US" sz="1200" b="1" spc="35"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spc="35" dirty="0">
                <a:latin typeface="Arial"/>
                <a:cs typeface="Arial"/>
              </a:rPr>
              <a:t>Discuss potential hazardous exposures to your teammates.</a:t>
            </a:r>
          </a:p>
          <a:p>
            <a:pPr marL="355600" indent="-342900">
              <a:lnSpc>
                <a:spcPct val="100000"/>
              </a:lnSpc>
              <a:spcBef>
                <a:spcPts val="1060"/>
              </a:spcBef>
              <a:buFont typeface="Wingdings" panose="05000000000000000000" pitchFamily="2" charset="2"/>
              <a:buChar char="Ø"/>
            </a:pPr>
            <a:endParaRPr lang="en-US" sz="1200" b="1" spc="35"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spc="35" dirty="0">
                <a:latin typeface="Arial"/>
                <a:cs typeface="Arial"/>
              </a:rPr>
              <a:t>Drivers/Operators are encouraged to </a:t>
            </a:r>
            <a:r>
              <a:rPr lang="en-US" sz="2800" b="1" spc="35" dirty="0" err="1">
                <a:latin typeface="Arial"/>
                <a:cs typeface="Arial"/>
              </a:rPr>
              <a:t>yse</a:t>
            </a:r>
            <a:r>
              <a:rPr lang="en-US" sz="2800" b="1" spc="35" dirty="0">
                <a:latin typeface="Arial"/>
                <a:cs typeface="Arial"/>
              </a:rPr>
              <a:t> every piece of technology, such as alarms/mirrors/cameras, </a:t>
            </a:r>
            <a:r>
              <a:rPr lang="en-US" sz="2800" b="1" spc="35" dirty="0" err="1">
                <a:latin typeface="Arial"/>
                <a:cs typeface="Arial"/>
              </a:rPr>
              <a:t>ect</a:t>
            </a:r>
            <a:r>
              <a:rPr lang="en-US" sz="2800" b="1" spc="35" dirty="0">
                <a:latin typeface="Arial"/>
                <a:cs typeface="Arial"/>
              </a:rPr>
              <a:t>. To enhance overall awareness to pedestrian – vehicle/mobile equipment interface</a:t>
            </a:r>
          </a:p>
          <a:p>
            <a:pPr marL="355600" indent="-342900">
              <a:lnSpc>
                <a:spcPct val="100000"/>
              </a:lnSpc>
              <a:spcBef>
                <a:spcPts val="1060"/>
              </a:spcBef>
              <a:buFont typeface="Wingdings" panose="05000000000000000000" pitchFamily="2" charset="2"/>
              <a:buChar char="Ø"/>
            </a:pPr>
            <a:endParaRPr lang="en-US" sz="1200" b="1" spc="35"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spc="35" dirty="0">
                <a:latin typeface="Arial"/>
                <a:cs typeface="Arial"/>
              </a:rPr>
              <a:t>Make sure everyone on site is watching out for others entering these hazard zones</a:t>
            </a:r>
          </a:p>
          <a:p>
            <a:pPr marL="355600" indent="-342900">
              <a:lnSpc>
                <a:spcPct val="100000"/>
              </a:lnSpc>
              <a:spcBef>
                <a:spcPts val="1060"/>
              </a:spcBef>
              <a:buFont typeface="Wingdings" panose="05000000000000000000" pitchFamily="2" charset="2"/>
              <a:buChar char="Ø"/>
            </a:pPr>
            <a:endParaRPr lang="en-US" sz="1200" b="1" spc="35"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spc="35" dirty="0">
                <a:latin typeface="Arial"/>
                <a:cs typeface="Arial"/>
              </a:rPr>
              <a:t>Order the “STOP MOVEMENT” of a vehicle/mobile equipment … and re-align if there </a:t>
            </a:r>
            <a:r>
              <a:rPr lang="en-US" sz="2800" b="1" spc="35" dirty="0" err="1">
                <a:latin typeface="Arial"/>
                <a:cs typeface="Arial"/>
              </a:rPr>
              <a:t>ia</a:t>
            </a:r>
            <a:r>
              <a:rPr lang="en-US" sz="2800" b="1" spc="35" dirty="0">
                <a:latin typeface="Arial"/>
                <a:cs typeface="Arial"/>
              </a:rPr>
              <a:t> a concern for safety</a:t>
            </a:r>
          </a:p>
          <a:p>
            <a:pPr marL="355600" indent="-342900">
              <a:lnSpc>
                <a:spcPct val="100000"/>
              </a:lnSpc>
              <a:spcBef>
                <a:spcPts val="1060"/>
              </a:spcBef>
              <a:buFont typeface="Wingdings" panose="05000000000000000000" pitchFamily="2" charset="2"/>
              <a:buChar char="Ø"/>
            </a:pPr>
            <a:endParaRPr lang="en-US" sz="1200" b="1" spc="35"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spc="35" dirty="0">
                <a:latin typeface="Arial"/>
                <a:cs typeface="Arial"/>
              </a:rPr>
              <a:t>Use our Safety Task Assignment to align the safety awareness of our teammates when working in congested areas or in close proximity to vehicle/mobile equipment</a:t>
            </a:r>
          </a:p>
          <a:p>
            <a:pPr marL="355600" indent="-342900">
              <a:lnSpc>
                <a:spcPct val="100000"/>
              </a:lnSpc>
              <a:spcBef>
                <a:spcPts val="1060"/>
              </a:spcBef>
              <a:buFont typeface="Wingdings" panose="05000000000000000000" pitchFamily="2" charset="2"/>
              <a:buChar char="Ø"/>
            </a:pPr>
            <a:endParaRPr lang="en-US" sz="1200" b="1" spc="35" dirty="0">
              <a:latin typeface="Arial"/>
              <a:cs typeface="Arial"/>
            </a:endParaRPr>
          </a:p>
          <a:p>
            <a:pPr marL="355600" indent="-342900">
              <a:lnSpc>
                <a:spcPct val="100000"/>
              </a:lnSpc>
              <a:spcBef>
                <a:spcPts val="1060"/>
              </a:spcBef>
              <a:buFont typeface="Wingdings" panose="05000000000000000000" pitchFamily="2" charset="2"/>
              <a:buChar char="Ø"/>
            </a:pPr>
            <a:r>
              <a:rPr lang="en-US" sz="2800" b="1" spc="35" dirty="0">
                <a:latin typeface="Arial"/>
                <a:cs typeface="Arial"/>
              </a:rPr>
              <a:t>As always, never take anyone’s safety for granted</a:t>
            </a:r>
            <a:endParaRPr sz="2800" b="1" dirty="0">
              <a:latin typeface="Arial"/>
              <a:cs typeface="Arial"/>
            </a:endParaRPr>
          </a:p>
        </p:txBody>
      </p:sp>
    </p:spTree>
    <p:extLst>
      <p:ext uri="{BB962C8B-B14F-4D97-AF65-F5344CB8AC3E}">
        <p14:creationId xmlns:p14="http://schemas.microsoft.com/office/powerpoint/2010/main" val="1964594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808" y="2310725"/>
            <a:ext cx="7628076" cy="6653889"/>
            <a:chOff x="0" y="0"/>
            <a:chExt cx="11662924" cy="9910835"/>
          </a:xfrm>
        </p:grpSpPr>
        <p:pic>
          <p:nvPicPr>
            <p:cNvPr id="3" name="Picture 3"/>
            <p:cNvPicPr>
              <a:picLocks noChangeAspect="1"/>
            </p:cNvPicPr>
            <p:nvPr/>
          </p:nvPicPr>
          <p:blipFill>
            <a:blip r:embed="rId2"/>
            <a:srcRect l="10845" r="10845"/>
            <a:stretch>
              <a:fillRect/>
            </a:stretch>
          </p:blipFill>
          <p:spPr>
            <a:xfrm>
              <a:off x="0" y="0"/>
              <a:ext cx="11662924" cy="9910835"/>
            </a:xfrm>
            <a:prstGeom prst="rect">
              <a:avLst/>
            </a:prstGeom>
          </p:spPr>
        </p:pic>
      </p:grpSp>
      <p:grpSp>
        <p:nvGrpSpPr>
          <p:cNvPr id="4" name="Group 4"/>
          <p:cNvGrpSpPr/>
          <p:nvPr/>
        </p:nvGrpSpPr>
        <p:grpSpPr>
          <a:xfrm>
            <a:off x="6894010" y="379412"/>
            <a:ext cx="4499980" cy="1346202"/>
            <a:chOff x="0" y="0"/>
            <a:chExt cx="6397605" cy="1913890"/>
          </a:xfrm>
        </p:grpSpPr>
        <p:sp>
          <p:nvSpPr>
            <p:cNvPr id="5" name="Freeform 5"/>
            <p:cNvSpPr/>
            <p:nvPr/>
          </p:nvSpPr>
          <p:spPr>
            <a:xfrm>
              <a:off x="0" y="0"/>
              <a:ext cx="6397605" cy="1913890"/>
            </a:xfrm>
            <a:custGeom>
              <a:avLst/>
              <a:gdLst/>
              <a:ahLst/>
              <a:cxnLst/>
              <a:rect l="l" t="t" r="r" b="b"/>
              <a:pathLst>
                <a:path w="6397605" h="1913890">
                  <a:moveTo>
                    <a:pt x="6273145" y="1913890"/>
                  </a:moveTo>
                  <a:lnTo>
                    <a:pt x="124460" y="1913890"/>
                  </a:lnTo>
                  <a:cubicBezTo>
                    <a:pt x="55880" y="1913890"/>
                    <a:pt x="0" y="1858010"/>
                    <a:pt x="0" y="1789430"/>
                  </a:cubicBezTo>
                  <a:lnTo>
                    <a:pt x="0" y="124460"/>
                  </a:lnTo>
                  <a:cubicBezTo>
                    <a:pt x="0" y="55880"/>
                    <a:pt x="55880" y="0"/>
                    <a:pt x="124460" y="0"/>
                  </a:cubicBezTo>
                  <a:lnTo>
                    <a:pt x="6273145" y="0"/>
                  </a:lnTo>
                  <a:cubicBezTo>
                    <a:pt x="6341725" y="0"/>
                    <a:pt x="6397605" y="55880"/>
                    <a:pt x="6397605" y="124460"/>
                  </a:cubicBezTo>
                  <a:lnTo>
                    <a:pt x="6397605" y="1789430"/>
                  </a:lnTo>
                  <a:cubicBezTo>
                    <a:pt x="6397605" y="1858010"/>
                    <a:pt x="6341725" y="1913890"/>
                    <a:pt x="6273145" y="1913890"/>
                  </a:cubicBezTo>
                  <a:close/>
                </a:path>
              </a:pathLst>
            </a:custGeom>
            <a:solidFill>
              <a:srgbClr val="000000"/>
            </a:solidFill>
          </p:spPr>
          <p:txBody>
            <a:bodyPr/>
            <a:lstStyle/>
            <a:p>
              <a:endParaRPr lang="en-US" dirty="0"/>
            </a:p>
          </p:txBody>
        </p:sp>
      </p:grpSp>
      <p:sp>
        <p:nvSpPr>
          <p:cNvPr id="6" name="AutoShape 6"/>
          <p:cNvSpPr/>
          <p:nvPr/>
        </p:nvSpPr>
        <p:spPr>
          <a:xfrm flipV="1">
            <a:off x="35" y="1064524"/>
            <a:ext cx="18287965" cy="8153"/>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7" name="TextBox 7"/>
          <p:cNvSpPr txBox="1"/>
          <p:nvPr/>
        </p:nvSpPr>
        <p:spPr>
          <a:xfrm>
            <a:off x="8379725" y="1962842"/>
            <a:ext cx="9511467" cy="7667548"/>
          </a:xfrm>
          <a:prstGeom prst="rect">
            <a:avLst/>
          </a:prstGeom>
        </p:spPr>
        <p:txBody>
          <a:bodyPr wrap="square" lIns="0" tIns="0" rIns="0" bIns="0" rtlCol="0" anchor="t">
            <a:spAutoFit/>
          </a:bodyPr>
          <a:lstStyle/>
          <a:p>
            <a:pPr algn="l">
              <a:lnSpc>
                <a:spcPts val="3968"/>
              </a:lnSpc>
            </a:pPr>
            <a:r>
              <a:rPr lang="en-US" sz="3200" b="1" dirty="0">
                <a:solidFill>
                  <a:srgbClr val="000000"/>
                </a:solidFill>
                <a:latin typeface="Montserrat Bold"/>
                <a:ea typeface="Montserrat Bold"/>
                <a:cs typeface="Montserrat Bold"/>
                <a:sym typeface="Montserrat Bold"/>
              </a:rPr>
              <a:t>Welcome &amp; Introductions</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Safety Moment – Jim Brooks </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EnXL Safety Meeting Topics:</a:t>
            </a:r>
          </a:p>
          <a:p>
            <a:pPr marL="914400" lvl="1" indent="-457200">
              <a:lnSpc>
                <a:spcPts val="3968"/>
              </a:lnSpc>
              <a:buFont typeface="Arial" panose="020B0604020202020204" pitchFamily="34" charset="0"/>
              <a:buChar char="•"/>
            </a:pPr>
            <a:r>
              <a:rPr lang="en-US" sz="3200" b="1" dirty="0">
                <a:solidFill>
                  <a:srgbClr val="000000"/>
                </a:solidFill>
                <a:latin typeface="Montserrat Bold"/>
                <a:ea typeface="Montserrat Bold"/>
                <a:cs typeface="Montserrat Bold"/>
                <a:sym typeface="Montserrat Bold"/>
              </a:rPr>
              <a:t>Vehicle and Mobile Equipment Safety–</a:t>
            </a:r>
            <a:r>
              <a:rPr lang="en-US" sz="3200" b="1" dirty="0" err="1">
                <a:solidFill>
                  <a:srgbClr val="000000"/>
                </a:solidFill>
                <a:latin typeface="Montserrat Bold"/>
                <a:ea typeface="Montserrat Bold"/>
                <a:cs typeface="Montserrat Bold"/>
                <a:sym typeface="Montserrat Bold"/>
              </a:rPr>
              <a:t>Strugeon</a:t>
            </a:r>
            <a:endParaRPr lang="en-US" sz="3200" b="1" dirty="0">
              <a:solidFill>
                <a:srgbClr val="000000"/>
              </a:solidFill>
              <a:latin typeface="Montserrat Bold"/>
              <a:ea typeface="Montserrat Bold"/>
              <a:cs typeface="Montserrat Bold"/>
              <a:sym typeface="Montserrat Bold"/>
            </a:endParaRPr>
          </a:p>
          <a:p>
            <a:pPr marL="914400" lvl="1" indent="-457200">
              <a:lnSpc>
                <a:spcPts val="3968"/>
              </a:lnSpc>
              <a:buFont typeface="Arial" panose="020B0604020202020204" pitchFamily="34" charset="0"/>
              <a:buChar char="•"/>
            </a:pPr>
            <a:r>
              <a:rPr lang="en-US" sz="3200" b="1" dirty="0">
                <a:solidFill>
                  <a:srgbClr val="000000"/>
                </a:solidFill>
                <a:latin typeface="Montserrat Bold"/>
                <a:ea typeface="Montserrat Bold"/>
                <a:cs typeface="Montserrat Bold"/>
                <a:sym typeface="Montserrat Bold"/>
              </a:rPr>
              <a:t>Electrical Arc Flash – Big G Electric</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Safety Statistics – Frank Savage</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CEO Comments - Bruce Johnson</a:t>
            </a:r>
          </a:p>
          <a:p>
            <a:pPr algn="l">
              <a:lnSpc>
                <a:spcPts val="3968"/>
              </a:lnSpc>
            </a:pPr>
            <a:endParaRPr lang="en-US" sz="3200" b="1" dirty="0">
              <a:solidFill>
                <a:srgbClr val="000000"/>
              </a:solidFill>
              <a:latin typeface="Montserrat Bold"/>
              <a:ea typeface="Montserrat Bold"/>
              <a:cs typeface="Montserrat Bold"/>
              <a:sym typeface="Montserrat Bold"/>
            </a:endParaRPr>
          </a:p>
          <a:p>
            <a:pPr algn="l">
              <a:lnSpc>
                <a:spcPts val="3968"/>
              </a:lnSpc>
            </a:pPr>
            <a:r>
              <a:rPr lang="en-US" sz="3200" b="1" dirty="0">
                <a:solidFill>
                  <a:srgbClr val="000000"/>
                </a:solidFill>
                <a:latin typeface="Montserrat Bold"/>
                <a:ea typeface="Montserrat Bold"/>
                <a:cs typeface="Montserrat Bold"/>
                <a:sym typeface="Montserrat Bold"/>
              </a:rPr>
              <a:t>Conclusion</a:t>
            </a:r>
          </a:p>
          <a:p>
            <a:pPr algn="l">
              <a:lnSpc>
                <a:spcPts val="3968"/>
              </a:lnSpc>
            </a:pPr>
            <a:endParaRPr lang="en-US" sz="3200" b="1" dirty="0">
              <a:solidFill>
                <a:srgbClr val="000000"/>
              </a:solidFill>
              <a:latin typeface="Montserrat Bold"/>
              <a:ea typeface="Montserrat Bold"/>
              <a:cs typeface="Montserrat Bold"/>
              <a:sym typeface="Montserrat Bold"/>
            </a:endParaRPr>
          </a:p>
        </p:txBody>
      </p:sp>
      <p:sp>
        <p:nvSpPr>
          <p:cNvPr id="8" name="TextBox 8"/>
          <p:cNvSpPr txBox="1"/>
          <p:nvPr/>
        </p:nvSpPr>
        <p:spPr>
          <a:xfrm>
            <a:off x="7066038" y="497089"/>
            <a:ext cx="4155924" cy="1082271"/>
          </a:xfrm>
          <a:prstGeom prst="rect">
            <a:avLst/>
          </a:prstGeom>
        </p:spPr>
        <p:txBody>
          <a:bodyPr lIns="0" tIns="0" rIns="0" bIns="0" rtlCol="0" anchor="t">
            <a:spAutoFit/>
          </a:bodyPr>
          <a:lstStyle/>
          <a:p>
            <a:pPr algn="l">
              <a:lnSpc>
                <a:spcPts val="8651"/>
              </a:lnSpc>
            </a:pPr>
            <a:r>
              <a:rPr lang="en-US" sz="6977" b="1" dirty="0">
                <a:solidFill>
                  <a:srgbClr val="FEDD2C"/>
                </a:solidFill>
                <a:latin typeface="Montserrat Bold"/>
                <a:ea typeface="Montserrat Bold"/>
                <a:cs typeface="Montserrat Bold"/>
                <a:sym typeface="Montserrat Bold"/>
              </a:rPr>
              <a:t>AGENDA</a:t>
            </a:r>
          </a:p>
        </p:txBody>
      </p:sp>
      <p:grpSp>
        <p:nvGrpSpPr>
          <p:cNvPr id="11" name="Group 10">
            <a:extLst>
              <a:ext uri="{FF2B5EF4-FFF2-40B4-BE49-F238E27FC236}">
                <a16:creationId xmlns:a16="http://schemas.microsoft.com/office/drawing/2014/main" id="{EB2A9006-1A9B-68DF-A5E3-A8F909ABA60F}"/>
              </a:ext>
            </a:extLst>
          </p:cNvPr>
          <p:cNvGrpSpPr/>
          <p:nvPr/>
        </p:nvGrpSpPr>
        <p:grpSpPr>
          <a:xfrm>
            <a:off x="16763915" y="8980923"/>
            <a:ext cx="1524085" cy="1107203"/>
            <a:chOff x="61504" y="6066665"/>
            <a:chExt cx="1025852" cy="758950"/>
          </a:xfrm>
        </p:grpSpPr>
        <p:sp>
          <p:nvSpPr>
            <p:cNvPr id="12" name="Oval 11">
              <a:extLst>
                <a:ext uri="{FF2B5EF4-FFF2-40B4-BE49-F238E27FC236}">
                  <a16:creationId xmlns:a16="http://schemas.microsoft.com/office/drawing/2014/main" id="{EECAE7B7-8236-9B12-9555-31411BA10ED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FAB45FC1-4D8C-0C51-8E87-539714363FFC}"/>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6215" y="153055"/>
            <a:ext cx="9880979"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08849"/>
            <a:ext cx="18287965" cy="6379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Blind Spot Awareness</a:t>
            </a:r>
          </a:p>
        </p:txBody>
      </p:sp>
      <p:grpSp>
        <p:nvGrpSpPr>
          <p:cNvPr id="10" name="Group 9">
            <a:extLst>
              <a:ext uri="{FF2B5EF4-FFF2-40B4-BE49-F238E27FC236}">
                <a16:creationId xmlns:a16="http://schemas.microsoft.com/office/drawing/2014/main" id="{5B390E75-5DCD-0698-9AB1-B633727706E1}"/>
              </a:ext>
            </a:extLst>
          </p:cNvPr>
          <p:cNvGrpSpPr/>
          <p:nvPr/>
        </p:nvGrpSpPr>
        <p:grpSpPr>
          <a:xfrm>
            <a:off x="16763915" y="8980923"/>
            <a:ext cx="1524085" cy="1107203"/>
            <a:chOff x="61504" y="6066665"/>
            <a:chExt cx="1025852" cy="758950"/>
          </a:xfrm>
        </p:grpSpPr>
        <p:sp>
          <p:nvSpPr>
            <p:cNvPr id="11" name="Oval 10">
              <a:extLst>
                <a:ext uri="{FF2B5EF4-FFF2-40B4-BE49-F238E27FC236}">
                  <a16:creationId xmlns:a16="http://schemas.microsoft.com/office/drawing/2014/main" id="{E85D433B-4EC0-F207-5CC0-94342525FD6B}"/>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ECF93C15-21C9-C088-75FE-1CB79677DD09}"/>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8" name="Picture 7">
            <a:extLst>
              <a:ext uri="{FF2B5EF4-FFF2-40B4-BE49-F238E27FC236}">
                <a16:creationId xmlns:a16="http://schemas.microsoft.com/office/drawing/2014/main" id="{C9770788-E257-1827-B6C3-6E26B5FCA1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3955" y="1669573"/>
            <a:ext cx="9880979" cy="2235497"/>
          </a:xfrm>
          <a:prstGeom prst="rect">
            <a:avLst/>
          </a:prstGeom>
        </p:spPr>
      </p:pic>
      <p:sp>
        <p:nvSpPr>
          <p:cNvPr id="9" name="TextBox 8">
            <a:extLst>
              <a:ext uri="{FF2B5EF4-FFF2-40B4-BE49-F238E27FC236}">
                <a16:creationId xmlns:a16="http://schemas.microsoft.com/office/drawing/2014/main" id="{7203EC8F-8084-DF01-892D-18F551E70A39}"/>
              </a:ext>
            </a:extLst>
          </p:cNvPr>
          <p:cNvSpPr txBox="1"/>
          <p:nvPr/>
        </p:nvSpPr>
        <p:spPr>
          <a:xfrm>
            <a:off x="979225" y="4207527"/>
            <a:ext cx="16107771" cy="5078313"/>
          </a:xfrm>
          <a:prstGeom prst="rect">
            <a:avLst/>
          </a:prstGeom>
          <a:noFill/>
        </p:spPr>
        <p:txBody>
          <a:bodyPr wrap="square" rtlCol="0">
            <a:spAutoFit/>
          </a:bodyPr>
          <a:lstStyle/>
          <a:p>
            <a:r>
              <a:rPr lang="en-US" sz="5400" dirty="0">
                <a:latin typeface="Baskerville Old Face" pitchFamily="18" charset="0"/>
              </a:rPr>
              <a:t>This presentation is intended to raise awareness to the hazards of blind spots and the need to </a:t>
            </a:r>
            <a:r>
              <a:rPr lang="en-US" sz="5400" dirty="0">
                <a:solidFill>
                  <a:srgbClr val="FF0000"/>
                </a:solidFill>
                <a:latin typeface="Baskerville Old Face" pitchFamily="18" charset="0"/>
              </a:rPr>
              <a:t>ALWAYS</a:t>
            </a:r>
            <a:r>
              <a:rPr lang="en-US" sz="5400" dirty="0">
                <a:latin typeface="Baskerville Old Face" pitchFamily="18" charset="0"/>
              </a:rPr>
              <a:t> be aware of our surroundings. Whether we are the operators or just visitors to a job site, we must be aware of where we are and do as much as possible to eliminate the potential for a serious injury or fatality.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5319-666E-A358-1859-04F8503F661A}"/>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51346792-A355-35E2-893B-55DB53EF9460}"/>
              </a:ext>
            </a:extLst>
          </p:cNvPr>
          <p:cNvSpPr/>
          <p:nvPr/>
        </p:nvSpPr>
        <p:spPr>
          <a:xfrm flipV="1">
            <a:off x="35" y="764275"/>
            <a:ext cx="18287965" cy="8366"/>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8" name="TextBox 7">
            <a:extLst>
              <a:ext uri="{FF2B5EF4-FFF2-40B4-BE49-F238E27FC236}">
                <a16:creationId xmlns:a16="http://schemas.microsoft.com/office/drawing/2014/main" id="{5327BC8D-8064-6FF9-0034-EF316F54AE79}"/>
              </a:ext>
            </a:extLst>
          </p:cNvPr>
          <p:cNvSpPr txBox="1"/>
          <p:nvPr/>
        </p:nvSpPr>
        <p:spPr>
          <a:xfrm>
            <a:off x="433334" y="2284230"/>
            <a:ext cx="9403307" cy="6464718"/>
          </a:xfrm>
          <a:prstGeom prst="rect">
            <a:avLst/>
          </a:prstGeom>
          <a:noFill/>
        </p:spPr>
        <p:txBody>
          <a:bodyPr wrap="square" rtlCol="0">
            <a:spAutoFit/>
          </a:bodyPr>
          <a:lstStyle/>
          <a:p>
            <a:pPr marL="342900" indent="-342900">
              <a:lnSpc>
                <a:spcPct val="150000"/>
              </a:lnSpc>
              <a:buFont typeface="Arial" pitchFamily="34" charset="0"/>
              <a:buChar char="•"/>
            </a:pPr>
            <a:r>
              <a:rPr lang="en-US" sz="4000" dirty="0">
                <a:latin typeface="Baskerville Old Face" pitchFamily="18" charset="0"/>
              </a:rPr>
              <a:t>Job site communication is critical to everyone’s goal of incident free operations. </a:t>
            </a:r>
          </a:p>
          <a:p>
            <a:pPr marL="342900" indent="-342900">
              <a:lnSpc>
                <a:spcPct val="150000"/>
              </a:lnSpc>
              <a:buFont typeface="Arial" pitchFamily="34" charset="0"/>
              <a:buChar char="•"/>
            </a:pPr>
            <a:r>
              <a:rPr lang="en-US" sz="4000" dirty="0">
                <a:latin typeface="Baskerville Old Face" pitchFamily="18" charset="0"/>
              </a:rPr>
              <a:t>Stop at meet and greet areas before entering a job site.</a:t>
            </a:r>
          </a:p>
          <a:p>
            <a:pPr marL="342900" indent="-342900">
              <a:lnSpc>
                <a:spcPct val="150000"/>
              </a:lnSpc>
              <a:buFont typeface="Arial" pitchFamily="34" charset="0"/>
              <a:buChar char="•"/>
            </a:pPr>
            <a:r>
              <a:rPr lang="en-US" sz="4000" dirty="0">
                <a:latin typeface="Baskerville Old Face" pitchFamily="18" charset="0"/>
              </a:rPr>
              <a:t>Be aware of hazards on job site.</a:t>
            </a:r>
          </a:p>
          <a:p>
            <a:pPr marL="342900" indent="-342900">
              <a:lnSpc>
                <a:spcPct val="150000"/>
              </a:lnSpc>
              <a:buFont typeface="Arial" pitchFamily="34" charset="0"/>
              <a:buChar char="•"/>
            </a:pPr>
            <a:r>
              <a:rPr lang="en-US" sz="4000" dirty="0">
                <a:latin typeface="Baskerville Old Face" pitchFamily="18" charset="0"/>
              </a:rPr>
              <a:t>Use stop work authority if something is not right.</a:t>
            </a:r>
          </a:p>
        </p:txBody>
      </p:sp>
      <p:pic>
        <p:nvPicPr>
          <p:cNvPr id="9" name="Picture 8">
            <a:extLst>
              <a:ext uri="{FF2B5EF4-FFF2-40B4-BE49-F238E27FC236}">
                <a16:creationId xmlns:a16="http://schemas.microsoft.com/office/drawing/2014/main" id="{262946FD-B162-3262-8838-C09B58836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940" y="-6855"/>
            <a:ext cx="8018060" cy="10267393"/>
          </a:xfrm>
          <a:prstGeom prst="rect">
            <a:avLst/>
          </a:prstGeom>
        </p:spPr>
      </p:pic>
      <p:grpSp>
        <p:nvGrpSpPr>
          <p:cNvPr id="13" name="Group 12">
            <a:extLst>
              <a:ext uri="{FF2B5EF4-FFF2-40B4-BE49-F238E27FC236}">
                <a16:creationId xmlns:a16="http://schemas.microsoft.com/office/drawing/2014/main" id="{BF2051E3-A679-E6C0-9FB6-95860A38720D}"/>
              </a:ext>
            </a:extLst>
          </p:cNvPr>
          <p:cNvGrpSpPr/>
          <p:nvPr/>
        </p:nvGrpSpPr>
        <p:grpSpPr>
          <a:xfrm>
            <a:off x="16763915" y="8980923"/>
            <a:ext cx="1524085" cy="1107203"/>
            <a:chOff x="61504" y="6066665"/>
            <a:chExt cx="1025852" cy="758950"/>
          </a:xfrm>
        </p:grpSpPr>
        <p:sp>
          <p:nvSpPr>
            <p:cNvPr id="14" name="Oval 13">
              <a:extLst>
                <a:ext uri="{FF2B5EF4-FFF2-40B4-BE49-F238E27FC236}">
                  <a16:creationId xmlns:a16="http://schemas.microsoft.com/office/drawing/2014/main" id="{65452BE4-BFB4-5453-BE17-935F8790010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yellow x on a black background&#10;&#10;AI-generated content may be incorrect.">
              <a:extLst>
                <a:ext uri="{FF2B5EF4-FFF2-40B4-BE49-F238E27FC236}">
                  <a16:creationId xmlns:a16="http://schemas.microsoft.com/office/drawing/2014/main" id="{914B3169-8170-0F77-A396-697D82C686AD}"/>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302908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flipV="1">
            <a:off x="35" y="772641"/>
            <a:ext cx="18287965"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4">
            <a:extLst>
              <a:ext uri="{FF2B5EF4-FFF2-40B4-BE49-F238E27FC236}">
                <a16:creationId xmlns:a16="http://schemas.microsoft.com/office/drawing/2014/main" id="{8603663F-DCF8-2391-C91A-BD22B054F829}"/>
              </a:ext>
            </a:extLst>
          </p:cNvPr>
          <p:cNvSpPr txBox="1"/>
          <p:nvPr/>
        </p:nvSpPr>
        <p:spPr>
          <a:xfrm>
            <a:off x="996043" y="1899134"/>
            <a:ext cx="7165318" cy="6464718"/>
          </a:xfrm>
          <a:prstGeom prst="rect">
            <a:avLst/>
          </a:prstGeom>
          <a:noFill/>
        </p:spPr>
        <p:txBody>
          <a:bodyPr wrap="square" rtlCol="0">
            <a:spAutoFit/>
          </a:bodyPr>
          <a:lstStyle/>
          <a:p>
            <a:pPr marL="342900" indent="-342900">
              <a:lnSpc>
                <a:spcPct val="150000"/>
              </a:lnSpc>
              <a:buFont typeface="Arial" pitchFamily="34" charset="0"/>
              <a:buChar char="•"/>
            </a:pPr>
            <a:r>
              <a:rPr lang="en-US" sz="4000" dirty="0">
                <a:latin typeface="Baskerville Old Face" pitchFamily="18" charset="0"/>
              </a:rPr>
              <a:t>Park only in designated areas.</a:t>
            </a:r>
          </a:p>
          <a:p>
            <a:pPr marL="342900" indent="-342900">
              <a:lnSpc>
                <a:spcPct val="150000"/>
              </a:lnSpc>
              <a:buFont typeface="Arial" pitchFamily="34" charset="0"/>
              <a:buChar char="•"/>
            </a:pPr>
            <a:r>
              <a:rPr lang="en-US" sz="4000" dirty="0">
                <a:latin typeface="Baskerville Old Face" pitchFamily="18" charset="0"/>
              </a:rPr>
              <a:t>Never park behind moving equipment.</a:t>
            </a:r>
          </a:p>
          <a:p>
            <a:pPr marL="342900" indent="-342900">
              <a:lnSpc>
                <a:spcPct val="150000"/>
              </a:lnSpc>
              <a:buFont typeface="Arial" pitchFamily="34" charset="0"/>
              <a:buChar char="•"/>
            </a:pPr>
            <a:r>
              <a:rPr lang="en-US" sz="4000" dirty="0">
                <a:latin typeface="Baskerville Old Face" pitchFamily="18" charset="0"/>
              </a:rPr>
              <a:t>Make sure operator sees you before entering job site.</a:t>
            </a:r>
          </a:p>
          <a:p>
            <a:pPr marL="342900" indent="-342900">
              <a:lnSpc>
                <a:spcPct val="150000"/>
              </a:lnSpc>
              <a:buFont typeface="Arial" pitchFamily="34" charset="0"/>
              <a:buChar char="•"/>
            </a:pPr>
            <a:r>
              <a:rPr lang="en-US" sz="4000" dirty="0">
                <a:latin typeface="Baskerville Old Face" pitchFamily="18" charset="0"/>
              </a:rPr>
              <a:t>The average truck is 18’ long but can still be hidden in blind spots.</a:t>
            </a:r>
          </a:p>
        </p:txBody>
      </p:sp>
      <p:pic>
        <p:nvPicPr>
          <p:cNvPr id="9" name="Picture 8">
            <a:extLst>
              <a:ext uri="{FF2B5EF4-FFF2-40B4-BE49-F238E27FC236}">
                <a16:creationId xmlns:a16="http://schemas.microsoft.com/office/drawing/2014/main" id="{D787433F-EAAE-39CA-86E5-2583BED19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278" y="-7878"/>
            <a:ext cx="8659687" cy="10278742"/>
          </a:xfrm>
          <a:prstGeom prst="rect">
            <a:avLst/>
          </a:prstGeom>
        </p:spPr>
      </p:pic>
      <p:grpSp>
        <p:nvGrpSpPr>
          <p:cNvPr id="11" name="Group 10">
            <a:extLst>
              <a:ext uri="{FF2B5EF4-FFF2-40B4-BE49-F238E27FC236}">
                <a16:creationId xmlns:a16="http://schemas.microsoft.com/office/drawing/2014/main" id="{2DA3881B-A8D4-843C-D874-7A6B79EBFFD1}"/>
              </a:ext>
            </a:extLst>
          </p:cNvPr>
          <p:cNvGrpSpPr/>
          <p:nvPr/>
        </p:nvGrpSpPr>
        <p:grpSpPr>
          <a:xfrm>
            <a:off x="16763915" y="8980923"/>
            <a:ext cx="1524085" cy="1107203"/>
            <a:chOff x="61504" y="6066665"/>
            <a:chExt cx="1025852" cy="758950"/>
          </a:xfrm>
        </p:grpSpPr>
        <p:sp>
          <p:nvSpPr>
            <p:cNvPr id="12" name="Oval 11">
              <a:extLst>
                <a:ext uri="{FF2B5EF4-FFF2-40B4-BE49-F238E27FC236}">
                  <a16:creationId xmlns:a16="http://schemas.microsoft.com/office/drawing/2014/main" id="{30454893-C114-EE19-395A-BC485D99B26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F23B9051-5CA8-5DF0-848C-749740EFF7B5}"/>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7DC2-5F9D-B3AC-C26E-E9D5DA287A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246D95-129A-FC39-DE77-D04013866A6F}"/>
              </a:ext>
            </a:extLst>
          </p:cNvPr>
          <p:cNvGrpSpPr/>
          <p:nvPr/>
        </p:nvGrpSpPr>
        <p:grpSpPr>
          <a:xfrm>
            <a:off x="5459103" y="153055"/>
            <a:ext cx="7356145" cy="1198840"/>
            <a:chOff x="0" y="0"/>
            <a:chExt cx="19146126" cy="1913890"/>
          </a:xfrm>
        </p:grpSpPr>
        <p:sp>
          <p:nvSpPr>
            <p:cNvPr id="3" name="Freeform 3">
              <a:extLst>
                <a:ext uri="{FF2B5EF4-FFF2-40B4-BE49-F238E27FC236}">
                  <a16:creationId xmlns:a16="http://schemas.microsoft.com/office/drawing/2014/main" id="{2E6BE71E-DB6E-9F7F-913D-3C51A9A290A8}"/>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B96B43CC-EBA7-0CE2-F05E-A386C6257201}"/>
              </a:ext>
            </a:extLst>
          </p:cNvPr>
          <p:cNvSpPr/>
          <p:nvPr/>
        </p:nvSpPr>
        <p:spPr>
          <a:xfrm flipV="1">
            <a:off x="35" y="772641"/>
            <a:ext cx="18287965" cy="0"/>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a:extLst>
              <a:ext uri="{FF2B5EF4-FFF2-40B4-BE49-F238E27FC236}">
                <a16:creationId xmlns:a16="http://schemas.microsoft.com/office/drawing/2014/main" id="{D2CF03BF-1514-A299-16DF-809269564617}"/>
              </a:ext>
            </a:extLst>
          </p:cNvPr>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Communication</a:t>
            </a:r>
          </a:p>
        </p:txBody>
      </p:sp>
      <p:grpSp>
        <p:nvGrpSpPr>
          <p:cNvPr id="11" name="Group 10">
            <a:extLst>
              <a:ext uri="{FF2B5EF4-FFF2-40B4-BE49-F238E27FC236}">
                <a16:creationId xmlns:a16="http://schemas.microsoft.com/office/drawing/2014/main" id="{D773FA1F-C0B3-29D5-B844-9A56AD4AB072}"/>
              </a:ext>
            </a:extLst>
          </p:cNvPr>
          <p:cNvGrpSpPr/>
          <p:nvPr/>
        </p:nvGrpSpPr>
        <p:grpSpPr>
          <a:xfrm>
            <a:off x="16763915" y="8980923"/>
            <a:ext cx="1524085" cy="1107203"/>
            <a:chOff x="61504" y="6066665"/>
            <a:chExt cx="1025852" cy="758950"/>
          </a:xfrm>
        </p:grpSpPr>
        <p:sp>
          <p:nvSpPr>
            <p:cNvPr id="12" name="Oval 11">
              <a:extLst>
                <a:ext uri="{FF2B5EF4-FFF2-40B4-BE49-F238E27FC236}">
                  <a16:creationId xmlns:a16="http://schemas.microsoft.com/office/drawing/2014/main" id="{DC2E9762-D6FF-D487-401A-77F79B5BD7B9}"/>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9CFFEE58-5A56-AC90-FD15-90085A5E37DD}"/>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4">
            <a:extLst>
              <a:ext uri="{FF2B5EF4-FFF2-40B4-BE49-F238E27FC236}">
                <a16:creationId xmlns:a16="http://schemas.microsoft.com/office/drawing/2014/main" id="{B9537344-C1F5-30BD-4464-DEE2A1663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374" y="0"/>
            <a:ext cx="8488910" cy="10311012"/>
          </a:xfrm>
          <a:prstGeom prst="rect">
            <a:avLst/>
          </a:prstGeom>
        </p:spPr>
      </p:pic>
      <p:sp>
        <p:nvSpPr>
          <p:cNvPr id="9" name="TextBox 8">
            <a:extLst>
              <a:ext uri="{FF2B5EF4-FFF2-40B4-BE49-F238E27FC236}">
                <a16:creationId xmlns:a16="http://schemas.microsoft.com/office/drawing/2014/main" id="{45C0EA97-66E1-BE64-CC2C-A1B4F610390F}"/>
              </a:ext>
            </a:extLst>
          </p:cNvPr>
          <p:cNvSpPr txBox="1"/>
          <p:nvPr/>
        </p:nvSpPr>
        <p:spPr>
          <a:xfrm>
            <a:off x="5754741" y="7305153"/>
            <a:ext cx="6555540" cy="1938992"/>
          </a:xfrm>
          <a:prstGeom prst="rect">
            <a:avLst/>
          </a:prstGeom>
          <a:noFill/>
        </p:spPr>
        <p:txBody>
          <a:bodyPr wrap="square" rtlCol="0">
            <a:spAutoFit/>
          </a:bodyPr>
          <a:lstStyle/>
          <a:p>
            <a:pPr algn="ctr"/>
            <a:r>
              <a:rPr lang="en-US" sz="4000" b="1" dirty="0">
                <a:latin typeface="Baskerville Old Face" pitchFamily="18" charset="0"/>
              </a:rPr>
              <a:t>YOU CAN SEE THE HEAVY EQUIPMENT, BUT CAN THEY SEE YOU?</a:t>
            </a:r>
          </a:p>
        </p:txBody>
      </p:sp>
    </p:spTree>
    <p:extLst>
      <p:ext uri="{BB962C8B-B14F-4D97-AF65-F5344CB8AC3E}">
        <p14:creationId xmlns:p14="http://schemas.microsoft.com/office/powerpoint/2010/main" val="412199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50173" y="153055"/>
            <a:ext cx="6933063" cy="1198840"/>
            <a:chOff x="0" y="0"/>
            <a:chExt cx="19146126" cy="1913890"/>
          </a:xfrm>
        </p:grpSpPr>
        <p:sp>
          <p:nvSpPr>
            <p:cNvPr id="3" name="Freeform 3"/>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6" name="TextBox 6"/>
          <p:cNvSpPr txBox="1"/>
          <p:nvPr/>
        </p:nvSpPr>
        <p:spPr>
          <a:xfrm>
            <a:off x="3231553" y="249306"/>
            <a:ext cx="11720342" cy="977763"/>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Communication</a:t>
            </a:r>
          </a:p>
        </p:txBody>
      </p:sp>
      <p:grpSp>
        <p:nvGrpSpPr>
          <p:cNvPr id="13" name="Group 12">
            <a:extLst>
              <a:ext uri="{FF2B5EF4-FFF2-40B4-BE49-F238E27FC236}">
                <a16:creationId xmlns:a16="http://schemas.microsoft.com/office/drawing/2014/main" id="{5D7DD02B-678B-8489-A1B5-51CDEB2A6445}"/>
              </a:ext>
            </a:extLst>
          </p:cNvPr>
          <p:cNvGrpSpPr/>
          <p:nvPr/>
        </p:nvGrpSpPr>
        <p:grpSpPr>
          <a:xfrm>
            <a:off x="16763915" y="8980923"/>
            <a:ext cx="1524085" cy="1107203"/>
            <a:chOff x="61504" y="6066665"/>
            <a:chExt cx="1025852" cy="758950"/>
          </a:xfrm>
        </p:grpSpPr>
        <p:sp>
          <p:nvSpPr>
            <p:cNvPr id="14" name="Oval 13">
              <a:extLst>
                <a:ext uri="{FF2B5EF4-FFF2-40B4-BE49-F238E27FC236}">
                  <a16:creationId xmlns:a16="http://schemas.microsoft.com/office/drawing/2014/main" id="{4BF5AF7E-0EC4-1578-EC07-F0AA28E7DE9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yellow x on a black background&#10;&#10;AI-generated content may be incorrect.">
              <a:extLst>
                <a:ext uri="{FF2B5EF4-FFF2-40B4-BE49-F238E27FC236}">
                  <a16:creationId xmlns:a16="http://schemas.microsoft.com/office/drawing/2014/main" id="{07F1CB88-30B6-5A91-3AD0-A3A4E0BC485D}"/>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4">
            <a:extLst>
              <a:ext uri="{FF2B5EF4-FFF2-40B4-BE49-F238E27FC236}">
                <a16:creationId xmlns:a16="http://schemas.microsoft.com/office/drawing/2014/main" id="{D2868080-BD7F-A6D6-27E2-7DE9989D3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333" y="0"/>
            <a:ext cx="8167333" cy="10299358"/>
          </a:xfrm>
          <a:prstGeom prst="rect">
            <a:avLst/>
          </a:prstGeom>
        </p:spPr>
      </p:pic>
      <p:sp>
        <p:nvSpPr>
          <p:cNvPr id="9" name="TextBox 8">
            <a:extLst>
              <a:ext uri="{FF2B5EF4-FFF2-40B4-BE49-F238E27FC236}">
                <a16:creationId xmlns:a16="http://schemas.microsoft.com/office/drawing/2014/main" id="{7940D6E6-F62E-5DEF-2CC3-032D845996DC}"/>
              </a:ext>
            </a:extLst>
          </p:cNvPr>
          <p:cNvSpPr txBox="1"/>
          <p:nvPr/>
        </p:nvSpPr>
        <p:spPr>
          <a:xfrm>
            <a:off x="5535019" y="7108209"/>
            <a:ext cx="7048217" cy="1754326"/>
          </a:xfrm>
          <a:prstGeom prst="rect">
            <a:avLst/>
          </a:prstGeom>
          <a:noFill/>
        </p:spPr>
        <p:txBody>
          <a:bodyPr wrap="square" rtlCol="0">
            <a:spAutoFit/>
          </a:bodyPr>
          <a:lstStyle/>
          <a:p>
            <a:r>
              <a:rPr lang="en-US" sz="5400" b="1" dirty="0">
                <a:latin typeface="Baskerville Old Face" pitchFamily="18" charset="0"/>
              </a:rPr>
              <a:t>Can you see the truck in this picture?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flipV="1">
            <a:off x="35" y="750627"/>
            <a:ext cx="18287965" cy="22014"/>
          </a:xfrm>
          <a:prstGeom prst="line">
            <a:avLst/>
          </a:prstGeom>
          <a:ln w="47625" cap="rnd">
            <a:solidFill>
              <a:srgbClr val="000000"/>
            </a:solidFill>
            <a:prstDash val="solid"/>
            <a:headEnd type="none" w="sm" len="sm"/>
            <a:tailEnd type="none" w="sm" len="sm"/>
          </a:ln>
        </p:spPr>
        <p:txBody>
          <a:bodyPr/>
          <a:lstStyle/>
          <a:p>
            <a:endParaRPr lang="en-US" dirty="0"/>
          </a:p>
        </p:txBody>
      </p:sp>
      <p:pic>
        <p:nvPicPr>
          <p:cNvPr id="5" name="Picture 4">
            <a:extLst>
              <a:ext uri="{FF2B5EF4-FFF2-40B4-BE49-F238E27FC236}">
                <a16:creationId xmlns:a16="http://schemas.microsoft.com/office/drawing/2014/main" id="{2A23A547-E40F-4E98-F065-057C26FAC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071" y="0"/>
            <a:ext cx="15554335" cy="8859672"/>
          </a:xfrm>
          <a:prstGeom prst="rect">
            <a:avLst/>
          </a:prstGeom>
        </p:spPr>
      </p:pic>
      <p:grpSp>
        <p:nvGrpSpPr>
          <p:cNvPr id="13" name="Group 12">
            <a:extLst>
              <a:ext uri="{FF2B5EF4-FFF2-40B4-BE49-F238E27FC236}">
                <a16:creationId xmlns:a16="http://schemas.microsoft.com/office/drawing/2014/main" id="{663A8C92-6D77-A0DC-A02D-70F3C65ED0F4}"/>
              </a:ext>
            </a:extLst>
          </p:cNvPr>
          <p:cNvGrpSpPr/>
          <p:nvPr/>
        </p:nvGrpSpPr>
        <p:grpSpPr>
          <a:xfrm>
            <a:off x="16763915" y="8980923"/>
            <a:ext cx="1524085" cy="1107203"/>
            <a:chOff x="61504" y="6066665"/>
            <a:chExt cx="1025852" cy="758950"/>
          </a:xfrm>
        </p:grpSpPr>
        <p:sp>
          <p:nvSpPr>
            <p:cNvPr id="14" name="Oval 13">
              <a:extLst>
                <a:ext uri="{FF2B5EF4-FFF2-40B4-BE49-F238E27FC236}">
                  <a16:creationId xmlns:a16="http://schemas.microsoft.com/office/drawing/2014/main" id="{90F2D1B1-4C6A-6459-DBF5-B91C3622FB5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yellow x on a black background&#10;&#10;AI-generated content may be incorrect.">
              <a:extLst>
                <a:ext uri="{FF2B5EF4-FFF2-40B4-BE49-F238E27FC236}">
                  <a16:creationId xmlns:a16="http://schemas.microsoft.com/office/drawing/2014/main" id="{CE76C467-3BB0-37EA-5983-7F55C77CD16D}"/>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9" name="TextBox 8">
            <a:extLst>
              <a:ext uri="{FF2B5EF4-FFF2-40B4-BE49-F238E27FC236}">
                <a16:creationId xmlns:a16="http://schemas.microsoft.com/office/drawing/2014/main" id="{E4C99296-7573-1ECD-B9D5-69E693ED4EFC}"/>
              </a:ext>
            </a:extLst>
          </p:cNvPr>
          <p:cNvSpPr txBox="1"/>
          <p:nvPr/>
        </p:nvSpPr>
        <p:spPr>
          <a:xfrm>
            <a:off x="1501254" y="8874428"/>
            <a:ext cx="15445152" cy="1446550"/>
          </a:xfrm>
          <a:prstGeom prst="rect">
            <a:avLst/>
          </a:prstGeom>
          <a:noFill/>
        </p:spPr>
        <p:txBody>
          <a:bodyPr wrap="square" rtlCol="0">
            <a:spAutoFit/>
          </a:bodyPr>
          <a:lstStyle/>
          <a:p>
            <a:pPr algn="ctr"/>
            <a:r>
              <a:rPr lang="en-US" sz="4400" b="1" dirty="0">
                <a:latin typeface="Baskerville Old Face" pitchFamily="18" charset="0"/>
              </a:rPr>
              <a:t>At this distance and angle the operator was only able to see the top half of the pedestrian in his blind spot.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flipV="1">
            <a:off x="35" y="764275"/>
            <a:ext cx="18287965" cy="8366"/>
          </a:xfrm>
          <a:prstGeom prst="line">
            <a:avLst/>
          </a:prstGeom>
          <a:ln w="47625" cap="rnd">
            <a:solidFill>
              <a:srgbClr val="000000"/>
            </a:solidFill>
            <a:prstDash val="solid"/>
            <a:headEnd type="none" w="sm" len="sm"/>
            <a:tailEnd type="none" w="sm" len="sm"/>
          </a:ln>
        </p:spPr>
        <p:txBody>
          <a:bodyPr/>
          <a:lstStyle/>
          <a:p>
            <a:endParaRPr lang="en-US" dirty="0"/>
          </a:p>
        </p:txBody>
      </p:sp>
      <p:grpSp>
        <p:nvGrpSpPr>
          <p:cNvPr id="14" name="Group 13">
            <a:extLst>
              <a:ext uri="{FF2B5EF4-FFF2-40B4-BE49-F238E27FC236}">
                <a16:creationId xmlns:a16="http://schemas.microsoft.com/office/drawing/2014/main" id="{FB1AEC67-C760-4097-ACB8-BBCFA3300EC4}"/>
              </a:ext>
            </a:extLst>
          </p:cNvPr>
          <p:cNvGrpSpPr/>
          <p:nvPr/>
        </p:nvGrpSpPr>
        <p:grpSpPr>
          <a:xfrm>
            <a:off x="16873098" y="9014382"/>
            <a:ext cx="1414902" cy="1040286"/>
            <a:chOff x="61504" y="6066665"/>
            <a:chExt cx="1025852" cy="758950"/>
          </a:xfrm>
        </p:grpSpPr>
        <p:sp>
          <p:nvSpPr>
            <p:cNvPr id="15" name="Oval 14">
              <a:extLst>
                <a:ext uri="{FF2B5EF4-FFF2-40B4-BE49-F238E27FC236}">
                  <a16:creationId xmlns:a16="http://schemas.microsoft.com/office/drawing/2014/main" id="{87222049-500B-BF6A-8C7B-E7FA2B82AFE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yellow x on a black background&#10;&#10;AI-generated content may be incorrect.">
              <a:extLst>
                <a:ext uri="{FF2B5EF4-FFF2-40B4-BE49-F238E27FC236}">
                  <a16:creationId xmlns:a16="http://schemas.microsoft.com/office/drawing/2014/main" id="{22934F63-A317-27E9-17CA-4F8E1C94C58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4">
            <a:extLst>
              <a:ext uri="{FF2B5EF4-FFF2-40B4-BE49-F238E27FC236}">
                <a16:creationId xmlns:a16="http://schemas.microsoft.com/office/drawing/2014/main" id="{9B85B590-8410-B5C0-CA33-469B168DB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924" y="0"/>
            <a:ext cx="13907069" cy="8923703"/>
          </a:xfrm>
          <a:prstGeom prst="rect">
            <a:avLst/>
          </a:prstGeom>
        </p:spPr>
      </p:pic>
      <p:sp>
        <p:nvSpPr>
          <p:cNvPr id="9" name="TextBox 8">
            <a:extLst>
              <a:ext uri="{FF2B5EF4-FFF2-40B4-BE49-F238E27FC236}">
                <a16:creationId xmlns:a16="http://schemas.microsoft.com/office/drawing/2014/main" id="{A7530DFB-D098-9007-D680-6CBA3AB587E8}"/>
              </a:ext>
            </a:extLst>
          </p:cNvPr>
          <p:cNvSpPr txBox="1"/>
          <p:nvPr/>
        </p:nvSpPr>
        <p:spPr>
          <a:xfrm>
            <a:off x="1842449" y="8891550"/>
            <a:ext cx="14043544" cy="1446550"/>
          </a:xfrm>
          <a:prstGeom prst="rect">
            <a:avLst/>
          </a:prstGeom>
          <a:noFill/>
        </p:spPr>
        <p:txBody>
          <a:bodyPr wrap="square" rtlCol="0">
            <a:spAutoFit/>
          </a:bodyPr>
          <a:lstStyle/>
          <a:p>
            <a:pPr algn="ctr"/>
            <a:r>
              <a:rPr lang="en-US" sz="4400" b="1" dirty="0">
                <a:latin typeface="Baskerville Old Face" pitchFamily="18" charset="0"/>
              </a:rPr>
              <a:t>At approximately 40’ the operator had full view of the pedestrian on the job site.</a:t>
            </a:r>
          </a:p>
        </p:txBody>
      </p:sp>
      <p:cxnSp>
        <p:nvCxnSpPr>
          <p:cNvPr id="10" name="Straight Arrow Connector 9">
            <a:extLst>
              <a:ext uri="{FF2B5EF4-FFF2-40B4-BE49-F238E27FC236}">
                <a16:creationId xmlns:a16="http://schemas.microsoft.com/office/drawing/2014/main" id="{857FB313-2005-1D7A-8A8A-0E3E8B9499AF}"/>
              </a:ext>
            </a:extLst>
          </p:cNvPr>
          <p:cNvCxnSpPr>
            <a:cxnSpLocks/>
          </p:cNvCxnSpPr>
          <p:nvPr/>
        </p:nvCxnSpPr>
        <p:spPr>
          <a:xfrm flipV="1">
            <a:off x="9144000" y="2456597"/>
            <a:ext cx="2552131" cy="147851"/>
          </a:xfrm>
          <a:prstGeom prst="straightConnector1">
            <a:avLst/>
          </a:prstGeom>
          <a:ln>
            <a:solidFill>
              <a:srgbClr val="FFFF00"/>
            </a:solidFill>
            <a:headEnd type="arrow"/>
            <a:tailEnd type="arrow"/>
          </a:ln>
        </p:spPr>
        <p:style>
          <a:lnRef idx="2">
            <a:schemeClr val="accent5"/>
          </a:lnRef>
          <a:fillRef idx="0">
            <a:schemeClr val="accent5"/>
          </a:fillRef>
          <a:effectRef idx="1">
            <a:schemeClr val="accent5"/>
          </a:effectRef>
          <a:fontRef idx="minor">
            <a:schemeClr val="tx1"/>
          </a:fontRef>
        </p:style>
      </p:cxnSp>
      <p:cxnSp>
        <p:nvCxnSpPr>
          <p:cNvPr id="12" name="Straight Arrow Connector 11">
            <a:extLst>
              <a:ext uri="{FF2B5EF4-FFF2-40B4-BE49-F238E27FC236}">
                <a16:creationId xmlns:a16="http://schemas.microsoft.com/office/drawing/2014/main" id="{FD87F25D-10EE-3C40-E7ED-F8869ADD936B}"/>
              </a:ext>
            </a:extLst>
          </p:cNvPr>
          <p:cNvCxnSpPr>
            <a:cxnSpLocks/>
          </p:cNvCxnSpPr>
          <p:nvPr/>
        </p:nvCxnSpPr>
        <p:spPr>
          <a:xfrm>
            <a:off x="9144000" y="2604448"/>
            <a:ext cx="2251881" cy="2343451"/>
          </a:xfrm>
          <a:prstGeom prst="straightConnector1">
            <a:avLst/>
          </a:prstGeom>
          <a:ln>
            <a:solidFill>
              <a:srgbClr val="FFFF00"/>
            </a:solidFill>
            <a:headEnd type="arrow"/>
            <a:tailEnd type="arrow"/>
          </a:ln>
        </p:spPr>
        <p:style>
          <a:lnRef idx="2">
            <a:schemeClr val="accent5"/>
          </a:lnRef>
          <a:fillRef idx="0">
            <a:schemeClr val="accent5"/>
          </a:fillRef>
          <a:effectRef idx="1">
            <a:schemeClr val="accent5"/>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35" y="772640"/>
            <a:ext cx="18287965" cy="5281"/>
          </a:xfrm>
          <a:prstGeom prst="line">
            <a:avLst/>
          </a:prstGeom>
          <a:ln w="47625" cap="rnd">
            <a:solidFill>
              <a:srgbClr val="000000"/>
            </a:solidFill>
            <a:prstDash val="solid"/>
            <a:headEnd type="none" w="sm" len="sm"/>
            <a:tailEnd type="none" w="sm" len="sm"/>
          </a:ln>
        </p:spPr>
        <p:txBody>
          <a:bodyPr/>
          <a:lstStyle/>
          <a:p>
            <a:endParaRPr lang="en-US" dirty="0"/>
          </a:p>
        </p:txBody>
      </p:sp>
      <p:grpSp>
        <p:nvGrpSpPr>
          <p:cNvPr id="12" name="Group 11">
            <a:extLst>
              <a:ext uri="{FF2B5EF4-FFF2-40B4-BE49-F238E27FC236}">
                <a16:creationId xmlns:a16="http://schemas.microsoft.com/office/drawing/2014/main" id="{CE41CCE7-44DE-74A0-6CB9-CBB3925D31A9}"/>
              </a:ext>
            </a:extLst>
          </p:cNvPr>
          <p:cNvGrpSpPr/>
          <p:nvPr/>
        </p:nvGrpSpPr>
        <p:grpSpPr>
          <a:xfrm>
            <a:off x="16791211" y="9066198"/>
            <a:ext cx="1496789" cy="973891"/>
            <a:chOff x="61504" y="6066665"/>
            <a:chExt cx="1025852" cy="758950"/>
          </a:xfrm>
        </p:grpSpPr>
        <p:sp>
          <p:nvSpPr>
            <p:cNvPr id="13" name="Oval 12">
              <a:extLst>
                <a:ext uri="{FF2B5EF4-FFF2-40B4-BE49-F238E27FC236}">
                  <a16:creationId xmlns:a16="http://schemas.microsoft.com/office/drawing/2014/main" id="{7BAAF11D-FF4A-3BD6-745D-C32AD9C103B1}"/>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yellow x on a black background&#10;&#10;AI-generated content may be incorrect.">
              <a:extLst>
                <a:ext uri="{FF2B5EF4-FFF2-40B4-BE49-F238E27FC236}">
                  <a16:creationId xmlns:a16="http://schemas.microsoft.com/office/drawing/2014/main" id="{81B8A776-59DF-99FB-770F-252C47B5347C}"/>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4">
            <a:extLst>
              <a:ext uri="{FF2B5EF4-FFF2-40B4-BE49-F238E27FC236}">
                <a16:creationId xmlns:a16="http://schemas.microsoft.com/office/drawing/2014/main" id="{CEDF9C38-3542-9087-EBD6-B33CAC85F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045" y="0"/>
            <a:ext cx="14261910" cy="8438297"/>
          </a:xfrm>
          <a:prstGeom prst="rect">
            <a:avLst/>
          </a:prstGeom>
        </p:spPr>
      </p:pic>
      <p:sp>
        <p:nvSpPr>
          <p:cNvPr id="9" name="TextBox 8">
            <a:extLst>
              <a:ext uri="{FF2B5EF4-FFF2-40B4-BE49-F238E27FC236}">
                <a16:creationId xmlns:a16="http://schemas.microsoft.com/office/drawing/2014/main" id="{35E7DC18-3679-8DDF-04D0-52F0D39488DC}"/>
              </a:ext>
            </a:extLst>
          </p:cNvPr>
          <p:cNvSpPr txBox="1"/>
          <p:nvPr/>
        </p:nvSpPr>
        <p:spPr>
          <a:xfrm>
            <a:off x="1470546" y="8342923"/>
            <a:ext cx="15346907" cy="1446550"/>
          </a:xfrm>
          <a:prstGeom prst="rect">
            <a:avLst/>
          </a:prstGeom>
          <a:noFill/>
        </p:spPr>
        <p:txBody>
          <a:bodyPr wrap="square" rtlCol="0">
            <a:spAutoFit/>
          </a:bodyPr>
          <a:lstStyle/>
          <a:p>
            <a:pPr algn="ctr"/>
            <a:r>
              <a:rPr lang="en-US" sz="4400" b="1" dirty="0">
                <a:latin typeface="Baskerville Old Face" pitchFamily="18" charset="0"/>
              </a:rPr>
              <a:t>From directly behind the loader the operator was able to see the pedestrian with the assistance of the equipped back up camera.</a:t>
            </a:r>
          </a:p>
        </p:txBody>
      </p:sp>
      <p:sp>
        <p:nvSpPr>
          <p:cNvPr id="10" name="TextBox 9">
            <a:extLst>
              <a:ext uri="{FF2B5EF4-FFF2-40B4-BE49-F238E27FC236}">
                <a16:creationId xmlns:a16="http://schemas.microsoft.com/office/drawing/2014/main" id="{B06CD9E2-2F19-6569-DE16-C8A0F0B7AAA5}"/>
              </a:ext>
            </a:extLst>
          </p:cNvPr>
          <p:cNvSpPr txBox="1"/>
          <p:nvPr/>
        </p:nvSpPr>
        <p:spPr>
          <a:xfrm>
            <a:off x="9853684" y="268852"/>
            <a:ext cx="6180162" cy="707886"/>
          </a:xfrm>
          <a:prstGeom prst="rect">
            <a:avLst/>
          </a:prstGeom>
          <a:solidFill>
            <a:schemeClr val="bg2">
              <a:lumMod val="20000"/>
              <a:lumOff val="80000"/>
            </a:schemeClr>
          </a:solidFill>
        </p:spPr>
        <p:txBody>
          <a:bodyPr wrap="square" rtlCol="0">
            <a:spAutoFit/>
          </a:bodyPr>
          <a:lstStyle/>
          <a:p>
            <a:pPr algn="ctr"/>
            <a:r>
              <a:rPr lang="en-US" sz="4000" dirty="0">
                <a:solidFill>
                  <a:srgbClr val="FF0000"/>
                </a:solidFill>
                <a:latin typeface="Baskerville Old Face" pitchFamily="18" charset="0"/>
              </a:rPr>
              <a:t>Location of back up camera.</a:t>
            </a:r>
          </a:p>
        </p:txBody>
      </p:sp>
      <p:cxnSp>
        <p:nvCxnSpPr>
          <p:cNvPr id="11" name="Straight Arrow Connector 10">
            <a:extLst>
              <a:ext uri="{FF2B5EF4-FFF2-40B4-BE49-F238E27FC236}">
                <a16:creationId xmlns:a16="http://schemas.microsoft.com/office/drawing/2014/main" id="{7060AF58-1389-7931-C460-A00844D06EB0}"/>
              </a:ext>
            </a:extLst>
          </p:cNvPr>
          <p:cNvCxnSpPr>
            <a:cxnSpLocks/>
          </p:cNvCxnSpPr>
          <p:nvPr/>
        </p:nvCxnSpPr>
        <p:spPr>
          <a:xfrm flipH="1">
            <a:off x="8256896" y="1014968"/>
            <a:ext cx="4686869" cy="1455277"/>
          </a:xfrm>
          <a:prstGeom prst="straightConnector1">
            <a:avLst/>
          </a:prstGeom>
          <a:ln w="57150">
            <a:solidFill>
              <a:srgbClr val="FF0000"/>
            </a:solidFill>
            <a:tailEnd type="arrow"/>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2B518731-6A6C-060D-F776-E3DD4DCC215D}"/>
              </a:ext>
            </a:extLst>
          </p:cNvPr>
          <p:cNvCxnSpPr>
            <a:cxnSpLocks/>
          </p:cNvCxnSpPr>
          <p:nvPr/>
        </p:nvCxnSpPr>
        <p:spPr>
          <a:xfrm>
            <a:off x="8256896" y="2476872"/>
            <a:ext cx="4039737" cy="389158"/>
          </a:xfrm>
          <a:prstGeom prst="straightConnector1">
            <a:avLst/>
          </a:prstGeom>
          <a:ln>
            <a:solidFill>
              <a:srgbClr val="FFFF00"/>
            </a:solidFill>
            <a:headEnd type="arrow"/>
            <a:tailEnd type="arrow"/>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76A6D931-5427-D412-2745-A6CD7318455A}"/>
              </a:ext>
            </a:extLst>
          </p:cNvPr>
          <p:cNvCxnSpPr>
            <a:cxnSpLocks/>
          </p:cNvCxnSpPr>
          <p:nvPr/>
        </p:nvCxnSpPr>
        <p:spPr>
          <a:xfrm>
            <a:off x="8256896" y="2491711"/>
            <a:ext cx="3466531" cy="3240349"/>
          </a:xfrm>
          <a:prstGeom prst="straightConnector1">
            <a:avLst/>
          </a:prstGeom>
          <a:ln>
            <a:solidFill>
              <a:srgbClr val="FFFF00"/>
            </a:solidFill>
            <a:headEnd type="arrow"/>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6EA613-156A-23C4-3953-96DC172352DC}"/>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DEA75B11-E8B3-7C5C-0F92-5E0A0874AFF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74A1BA3E-ED42-E7EC-4C9C-FA38616BD71C}"/>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5" name="TextBox 4">
            <a:extLst>
              <a:ext uri="{FF2B5EF4-FFF2-40B4-BE49-F238E27FC236}">
                <a16:creationId xmlns:a16="http://schemas.microsoft.com/office/drawing/2014/main" id="{2B9B4EDC-74C8-5F72-2200-C907DB422D9A}"/>
              </a:ext>
            </a:extLst>
          </p:cNvPr>
          <p:cNvSpPr txBox="1"/>
          <p:nvPr/>
        </p:nvSpPr>
        <p:spPr>
          <a:xfrm>
            <a:off x="5063320" y="299114"/>
            <a:ext cx="7315200" cy="1938992"/>
          </a:xfrm>
          <a:prstGeom prst="rect">
            <a:avLst/>
          </a:prstGeom>
          <a:noFill/>
        </p:spPr>
        <p:txBody>
          <a:bodyPr wrap="square" rtlCol="0">
            <a:spAutoFit/>
          </a:bodyPr>
          <a:lstStyle/>
          <a:p>
            <a:pPr algn="ctr"/>
            <a:r>
              <a:rPr lang="en-US" sz="12000" dirty="0">
                <a:solidFill>
                  <a:srgbClr val="FF0000"/>
                </a:solidFill>
                <a:latin typeface="Baskerville Old Face" pitchFamily="18" charset="0"/>
              </a:rPr>
              <a:t>Warning:</a:t>
            </a:r>
          </a:p>
        </p:txBody>
      </p:sp>
      <p:sp>
        <p:nvSpPr>
          <p:cNvPr id="8" name="TextBox 7">
            <a:extLst>
              <a:ext uri="{FF2B5EF4-FFF2-40B4-BE49-F238E27FC236}">
                <a16:creationId xmlns:a16="http://schemas.microsoft.com/office/drawing/2014/main" id="{637B52E3-82B2-2BAD-8A77-57DC65E30EC3}"/>
              </a:ext>
            </a:extLst>
          </p:cNvPr>
          <p:cNvSpPr txBox="1"/>
          <p:nvPr/>
        </p:nvSpPr>
        <p:spPr>
          <a:xfrm>
            <a:off x="1306772" y="2450673"/>
            <a:ext cx="15398087" cy="5909310"/>
          </a:xfrm>
          <a:prstGeom prst="rect">
            <a:avLst/>
          </a:prstGeom>
          <a:noFill/>
        </p:spPr>
        <p:txBody>
          <a:bodyPr wrap="square" rtlCol="0">
            <a:spAutoFit/>
          </a:bodyPr>
          <a:lstStyle/>
          <a:p>
            <a:pPr algn="ctr"/>
            <a:r>
              <a:rPr lang="en-US" sz="5400" dirty="0">
                <a:solidFill>
                  <a:schemeClr val="tx1">
                    <a:lumMod val="75000"/>
                  </a:schemeClr>
                </a:solidFill>
                <a:latin typeface="Baskerville Old Face" pitchFamily="18" charset="0"/>
              </a:rPr>
              <a:t> </a:t>
            </a:r>
            <a:r>
              <a:rPr lang="en-US" sz="5400" dirty="0">
                <a:latin typeface="Baskerville Old Face" pitchFamily="18" charset="0"/>
              </a:rPr>
              <a:t>Not all heavy equipment comes equipped with a back up camera. Nor should the operator fully rely on the camera for back up assistance. The operator should </a:t>
            </a:r>
            <a:r>
              <a:rPr lang="en-US" sz="5400" dirty="0">
                <a:solidFill>
                  <a:srgbClr val="FF0000"/>
                </a:solidFill>
                <a:latin typeface="Baskerville Old Face" pitchFamily="18" charset="0"/>
              </a:rPr>
              <a:t>ALWAYS</a:t>
            </a:r>
            <a:r>
              <a:rPr lang="en-US" sz="5400" dirty="0">
                <a:latin typeface="Baskerville Old Face" pitchFamily="18" charset="0"/>
              </a:rPr>
              <a:t> clear the blind spots by looking over shoulders, and if necessary, getting out of the equipment to see what is behind them before backing. In some cases, a spotter is required due to congested work areas.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54E74-9205-0FED-A9E1-FF277EE319F5}"/>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1BD9326B-8DE9-BF2A-9DA8-37EB062A1261}"/>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grpSp>
        <p:nvGrpSpPr>
          <p:cNvPr id="11" name="Group 10">
            <a:extLst>
              <a:ext uri="{FF2B5EF4-FFF2-40B4-BE49-F238E27FC236}">
                <a16:creationId xmlns:a16="http://schemas.microsoft.com/office/drawing/2014/main" id="{51D57E62-3204-3A8B-19AF-8097073F366A}"/>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F9746F6A-0F14-4860-2261-A99D735DA74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3A7C74F2-BF41-5895-8A3D-E637E3ED19CF}"/>
                </a:ext>
              </a:extLst>
            </p:cNvPr>
            <p:cNvPicPr>
              <a:picLocks noChangeAspect="1"/>
            </p:cNvPicPr>
            <p:nvPr/>
          </p:nvPicPr>
          <p:blipFill>
            <a:blip r:embed="rId4"/>
            <a:stretch>
              <a:fillRect/>
            </a:stretch>
          </p:blipFill>
          <p:spPr>
            <a:xfrm>
              <a:off x="61504" y="6190487"/>
              <a:ext cx="1025852" cy="513207"/>
            </a:xfrm>
            <a:prstGeom prst="rect">
              <a:avLst/>
            </a:prstGeom>
          </p:spPr>
        </p:pic>
      </p:grpSp>
      <p:pic>
        <p:nvPicPr>
          <p:cNvPr id="6" name="My Movie.wmv">
            <a:hlinkClick r:id="" action="ppaction://media"/>
            <a:extLst>
              <a:ext uri="{FF2B5EF4-FFF2-40B4-BE49-F238E27FC236}">
                <a16:creationId xmlns:a16="http://schemas.microsoft.com/office/drawing/2014/main" id="{AC9CBD7F-9BDE-1BCF-B090-8EC93E8BD42D}"/>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18288000" cy="8552348"/>
          </a:xfrm>
          <a:prstGeom prst="rect">
            <a:avLst/>
          </a:prstGeom>
        </p:spPr>
      </p:pic>
      <p:sp>
        <p:nvSpPr>
          <p:cNvPr id="10" name="TextBox 9">
            <a:extLst>
              <a:ext uri="{FF2B5EF4-FFF2-40B4-BE49-F238E27FC236}">
                <a16:creationId xmlns:a16="http://schemas.microsoft.com/office/drawing/2014/main" id="{0719CDB3-93D0-E0F9-484C-39380E43083A}"/>
              </a:ext>
            </a:extLst>
          </p:cNvPr>
          <p:cNvSpPr txBox="1"/>
          <p:nvPr/>
        </p:nvSpPr>
        <p:spPr>
          <a:xfrm>
            <a:off x="1460310" y="8995915"/>
            <a:ext cx="15345792" cy="1323439"/>
          </a:xfrm>
          <a:prstGeom prst="rect">
            <a:avLst/>
          </a:prstGeom>
          <a:noFill/>
        </p:spPr>
        <p:txBody>
          <a:bodyPr wrap="square" rtlCol="0">
            <a:spAutoFit/>
          </a:bodyPr>
          <a:lstStyle/>
          <a:p>
            <a:pPr algn="ctr"/>
            <a:r>
              <a:rPr lang="en-US" sz="4000" b="1" dirty="0">
                <a:latin typeface="Baskerville Old Face" pitchFamily="18" charset="0"/>
              </a:rPr>
              <a:t>This video serves to illustrate the distance required to see a pedestrian or object directly behind a loader.</a:t>
            </a:r>
          </a:p>
        </p:txBody>
      </p:sp>
    </p:spTree>
    <p:extLst>
      <p:ext uri="{BB962C8B-B14F-4D97-AF65-F5344CB8AC3E}">
        <p14:creationId xmlns:p14="http://schemas.microsoft.com/office/powerpoint/2010/main" val="19769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2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solidFill>
                <a:schemeClr val="bg1"/>
              </a:solidFill>
            </a:endParaRPr>
          </a:p>
        </p:txBody>
      </p:sp>
      <p:sp>
        <p:nvSpPr>
          <p:cNvPr id="4" name="TextBox 4"/>
          <p:cNvSpPr txBox="1"/>
          <p:nvPr/>
        </p:nvSpPr>
        <p:spPr>
          <a:xfrm>
            <a:off x="0" y="1114425"/>
            <a:ext cx="18288000" cy="1269578"/>
          </a:xfrm>
          <a:prstGeom prst="rect">
            <a:avLst/>
          </a:prstGeom>
        </p:spPr>
        <p:txBody>
          <a:bodyPr lIns="0" tIns="0" rIns="0" bIns="0" rtlCol="0" anchor="t">
            <a:spAutoFit/>
          </a:bodyPr>
          <a:lstStyle/>
          <a:p>
            <a:pPr algn="ctr">
              <a:lnSpc>
                <a:spcPts val="9874"/>
              </a:lnSpc>
            </a:pPr>
            <a:endParaRPr lang="en-US" sz="8976"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endParaRPr>
          </a:p>
        </p:txBody>
      </p:sp>
      <p:grpSp>
        <p:nvGrpSpPr>
          <p:cNvPr id="3" name="Group 2">
            <a:extLst>
              <a:ext uri="{FF2B5EF4-FFF2-40B4-BE49-F238E27FC236}">
                <a16:creationId xmlns:a16="http://schemas.microsoft.com/office/drawing/2014/main" id="{7F9618F7-91D9-C818-00EC-CDD0C8987F6A}"/>
              </a:ext>
            </a:extLst>
          </p:cNvPr>
          <p:cNvGrpSpPr/>
          <p:nvPr/>
        </p:nvGrpSpPr>
        <p:grpSpPr>
          <a:xfrm>
            <a:off x="16763915" y="8980923"/>
            <a:ext cx="1524085" cy="1107203"/>
            <a:chOff x="61504" y="6066665"/>
            <a:chExt cx="1025852" cy="758950"/>
          </a:xfrm>
        </p:grpSpPr>
        <p:sp>
          <p:nvSpPr>
            <p:cNvPr id="7" name="Oval 6">
              <a:extLst>
                <a:ext uri="{FF2B5EF4-FFF2-40B4-BE49-F238E27FC236}">
                  <a16:creationId xmlns:a16="http://schemas.microsoft.com/office/drawing/2014/main" id="{20258546-C087-5A72-C4F9-5D91E1090B4D}"/>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DA5DCC46-D399-7B1D-159F-1A58C7C8DC0B}"/>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6" name="Title 8">
            <a:extLst>
              <a:ext uri="{FF2B5EF4-FFF2-40B4-BE49-F238E27FC236}">
                <a16:creationId xmlns:a16="http://schemas.microsoft.com/office/drawing/2014/main" id="{8585302A-C285-5F5B-7627-13D61F0CCD7D}"/>
              </a:ext>
            </a:extLst>
          </p:cNvPr>
          <p:cNvSpPr txBox="1">
            <a:spLocks/>
          </p:cNvSpPr>
          <p:nvPr/>
        </p:nvSpPr>
        <p:spPr>
          <a:xfrm>
            <a:off x="236293" y="622286"/>
            <a:ext cx="10452850" cy="9104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rPr>
              <a:t>QR Code to Sign-in</a:t>
            </a:r>
          </a:p>
        </p:txBody>
      </p:sp>
      <p:sp>
        <p:nvSpPr>
          <p:cNvPr id="9" name="TextBox 8">
            <a:extLst>
              <a:ext uri="{FF2B5EF4-FFF2-40B4-BE49-F238E27FC236}">
                <a16:creationId xmlns:a16="http://schemas.microsoft.com/office/drawing/2014/main" id="{4BCA3617-1E2F-62D8-9251-E4B4FD7CBA8A}"/>
              </a:ext>
            </a:extLst>
          </p:cNvPr>
          <p:cNvSpPr txBox="1"/>
          <p:nvPr/>
        </p:nvSpPr>
        <p:spPr>
          <a:xfrm>
            <a:off x="974033" y="2946757"/>
            <a:ext cx="12091916" cy="5016758"/>
          </a:xfrm>
          <a:prstGeom prst="rect">
            <a:avLst/>
          </a:prstGeom>
          <a:noFill/>
        </p:spPr>
        <p:txBody>
          <a:bodyPr wrap="square" rtlCol="0">
            <a:spAutoFit/>
          </a:bodyPr>
          <a:lstStyle/>
          <a:p>
            <a:r>
              <a:rPr lang="en-US" sz="4000" b="1" dirty="0">
                <a:solidFill>
                  <a:schemeClr val="bg1"/>
                </a:solidFill>
              </a:rPr>
              <a:t>Select Meeting: Drop Down </a:t>
            </a:r>
            <a:r>
              <a:rPr lang="en-US" sz="4000" dirty="0">
                <a:solidFill>
                  <a:schemeClr val="bg1"/>
                </a:solidFill>
              </a:rPr>
              <a:t>– </a:t>
            </a:r>
          </a:p>
          <a:p>
            <a:endParaRPr lang="en-US" sz="4000" dirty="0">
              <a:solidFill>
                <a:schemeClr val="bg1"/>
              </a:solidFill>
            </a:endParaRPr>
          </a:p>
          <a:p>
            <a:r>
              <a:rPr lang="en-US" sz="4000" dirty="0">
                <a:solidFill>
                  <a:schemeClr val="bg1"/>
                </a:solidFill>
              </a:rPr>
              <a:t>Everything else is your information – Please fill out completely.</a:t>
            </a:r>
          </a:p>
          <a:p>
            <a:endParaRPr lang="en-US" sz="4000" dirty="0">
              <a:solidFill>
                <a:schemeClr val="bg1"/>
              </a:solidFill>
            </a:endParaRPr>
          </a:p>
          <a:p>
            <a:r>
              <a:rPr lang="en-US" sz="4000" dirty="0">
                <a:solidFill>
                  <a:schemeClr val="bg1"/>
                </a:solidFill>
              </a:rPr>
              <a:t>Please sign and submit</a:t>
            </a:r>
          </a:p>
          <a:p>
            <a:endParaRPr lang="en-US" sz="4000" dirty="0">
              <a:solidFill>
                <a:schemeClr val="bg1"/>
              </a:solidFill>
            </a:endParaRPr>
          </a:p>
          <a:p>
            <a:r>
              <a:rPr lang="en-US" sz="4000" dirty="0">
                <a:solidFill>
                  <a:schemeClr val="bg1"/>
                </a:solidFill>
              </a:rPr>
              <a:t>The information will also be used for our drawings.</a:t>
            </a:r>
          </a:p>
        </p:txBody>
      </p:sp>
      <p:pic>
        <p:nvPicPr>
          <p:cNvPr id="10" name="id-C214B6CE-1321-4C57-9333-63213F54F856" descr="Image.png">
            <a:extLst>
              <a:ext uri="{FF2B5EF4-FFF2-40B4-BE49-F238E27FC236}">
                <a16:creationId xmlns:a16="http://schemas.microsoft.com/office/drawing/2014/main" id="{D2B04820-9E06-F7DB-EB1C-EA5907F900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5949" y="3498428"/>
            <a:ext cx="4426368" cy="39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A58D-27F2-C654-3547-6A0A7D3AD90B}"/>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298C95F3-7908-FDD6-97DC-20FDD7F9FA38}"/>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grpSp>
        <p:nvGrpSpPr>
          <p:cNvPr id="11" name="Group 10">
            <a:extLst>
              <a:ext uri="{FF2B5EF4-FFF2-40B4-BE49-F238E27FC236}">
                <a16:creationId xmlns:a16="http://schemas.microsoft.com/office/drawing/2014/main" id="{CE2F833F-02EF-4B5F-10D0-AADA60BBFE36}"/>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CA2C5DED-C368-1FD2-46E7-04EF4F9E6851}"/>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23212EF6-E75A-B5C3-3EE2-95FEDA7AF4B6}"/>
                </a:ext>
              </a:extLst>
            </p:cNvPr>
            <p:cNvPicPr>
              <a:picLocks noChangeAspect="1"/>
            </p:cNvPicPr>
            <p:nvPr/>
          </p:nvPicPr>
          <p:blipFill>
            <a:blip r:embed="rId4"/>
            <a:stretch>
              <a:fillRect/>
            </a:stretch>
          </p:blipFill>
          <p:spPr>
            <a:xfrm>
              <a:off x="61504" y="6190487"/>
              <a:ext cx="1025852" cy="513207"/>
            </a:xfrm>
            <a:prstGeom prst="rect">
              <a:avLst/>
            </a:prstGeom>
          </p:spPr>
        </p:pic>
      </p:grpSp>
      <p:pic>
        <p:nvPicPr>
          <p:cNvPr id="5" name="My Movie2.wmv">
            <a:hlinkClick r:id="" action="ppaction://media"/>
            <a:extLst>
              <a:ext uri="{FF2B5EF4-FFF2-40B4-BE49-F238E27FC236}">
                <a16:creationId xmlns:a16="http://schemas.microsoft.com/office/drawing/2014/main" id="{DB29DF27-88D8-95B3-BDC9-CA11D3EDA0F2}"/>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 y="17206"/>
            <a:ext cx="18287965" cy="8695347"/>
          </a:xfrm>
          <a:prstGeom prst="rect">
            <a:avLst/>
          </a:prstGeom>
        </p:spPr>
      </p:pic>
      <p:sp>
        <p:nvSpPr>
          <p:cNvPr id="8" name="TextBox 7">
            <a:extLst>
              <a:ext uri="{FF2B5EF4-FFF2-40B4-BE49-F238E27FC236}">
                <a16:creationId xmlns:a16="http://schemas.microsoft.com/office/drawing/2014/main" id="{D2CD19F7-3614-1605-FADC-32386F04BC5B}"/>
              </a:ext>
            </a:extLst>
          </p:cNvPr>
          <p:cNvSpPr txBox="1"/>
          <p:nvPr/>
        </p:nvSpPr>
        <p:spPr>
          <a:xfrm>
            <a:off x="1444734" y="9432326"/>
            <a:ext cx="15209314" cy="830997"/>
          </a:xfrm>
          <a:prstGeom prst="rect">
            <a:avLst/>
          </a:prstGeom>
          <a:noFill/>
        </p:spPr>
        <p:txBody>
          <a:bodyPr wrap="square" rtlCol="0">
            <a:spAutoFit/>
          </a:bodyPr>
          <a:lstStyle/>
          <a:p>
            <a:pPr algn="ctr"/>
            <a:r>
              <a:rPr lang="en-US" sz="4800" dirty="0">
                <a:latin typeface="Baskerville Old Face" pitchFamily="18" charset="0"/>
              </a:rPr>
              <a:t>This clip shows the lack of visibility behind a Motor Grader. </a:t>
            </a:r>
          </a:p>
        </p:txBody>
      </p:sp>
    </p:spTree>
    <p:extLst>
      <p:ext uri="{BB962C8B-B14F-4D97-AF65-F5344CB8AC3E}">
        <p14:creationId xmlns:p14="http://schemas.microsoft.com/office/powerpoint/2010/main" val="3018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2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E539-93A5-6F69-3025-0CD6CC4815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F03914-B0E2-39D9-9370-D6A93546AF4E}"/>
              </a:ext>
            </a:extLst>
          </p:cNvPr>
          <p:cNvGrpSpPr/>
          <p:nvPr/>
        </p:nvGrpSpPr>
        <p:grpSpPr>
          <a:xfrm>
            <a:off x="3330054" y="137559"/>
            <a:ext cx="11668836" cy="1914886"/>
            <a:chOff x="0" y="0"/>
            <a:chExt cx="19146126" cy="1913890"/>
          </a:xfrm>
        </p:grpSpPr>
        <p:sp>
          <p:nvSpPr>
            <p:cNvPr id="3" name="Freeform 3">
              <a:extLst>
                <a:ext uri="{FF2B5EF4-FFF2-40B4-BE49-F238E27FC236}">
                  <a16:creationId xmlns:a16="http://schemas.microsoft.com/office/drawing/2014/main" id="{7BF7D892-0893-0EB2-B77B-F9AE387DFCDC}"/>
                </a:ext>
              </a:extLst>
            </p:cNvPr>
            <p:cNvSpPr/>
            <p:nvPr/>
          </p:nvSpPr>
          <p:spPr>
            <a:xfrm>
              <a:off x="0" y="0"/>
              <a:ext cx="19146126" cy="1913890"/>
            </a:xfrm>
            <a:custGeom>
              <a:avLst/>
              <a:gdLst/>
              <a:ahLst/>
              <a:cxnLst/>
              <a:rect l="l" t="t" r="r" b="b"/>
              <a:pathLst>
                <a:path w="19146126" h="1913890">
                  <a:moveTo>
                    <a:pt x="19021667" y="1913890"/>
                  </a:moveTo>
                  <a:lnTo>
                    <a:pt x="124460" y="1913890"/>
                  </a:lnTo>
                  <a:cubicBezTo>
                    <a:pt x="55880" y="1913890"/>
                    <a:pt x="0" y="1858010"/>
                    <a:pt x="0" y="1789430"/>
                  </a:cubicBezTo>
                  <a:lnTo>
                    <a:pt x="0" y="124460"/>
                  </a:lnTo>
                  <a:cubicBezTo>
                    <a:pt x="0" y="55880"/>
                    <a:pt x="55880" y="0"/>
                    <a:pt x="124460" y="0"/>
                  </a:cubicBezTo>
                  <a:lnTo>
                    <a:pt x="19021667" y="0"/>
                  </a:lnTo>
                  <a:cubicBezTo>
                    <a:pt x="19090247" y="0"/>
                    <a:pt x="19146126" y="55880"/>
                    <a:pt x="19146126" y="124460"/>
                  </a:cubicBezTo>
                  <a:lnTo>
                    <a:pt x="19146126" y="1789430"/>
                  </a:lnTo>
                  <a:cubicBezTo>
                    <a:pt x="19146126" y="1858010"/>
                    <a:pt x="19090247" y="1913890"/>
                    <a:pt x="19021667"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E5D941AD-6A9D-B2F9-B1BD-F57096C468DB}"/>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grpSp>
        <p:nvGrpSpPr>
          <p:cNvPr id="11" name="Group 10">
            <a:extLst>
              <a:ext uri="{FF2B5EF4-FFF2-40B4-BE49-F238E27FC236}">
                <a16:creationId xmlns:a16="http://schemas.microsoft.com/office/drawing/2014/main" id="{FF80D3BA-266A-56B0-A37D-E762422F1F46}"/>
              </a:ext>
            </a:extLst>
          </p:cNvPr>
          <p:cNvGrpSpPr/>
          <p:nvPr/>
        </p:nvGrpSpPr>
        <p:grpSpPr>
          <a:xfrm>
            <a:off x="16806102" y="9031715"/>
            <a:ext cx="1481898" cy="1005619"/>
            <a:chOff x="61504" y="6066665"/>
            <a:chExt cx="1025852" cy="758950"/>
          </a:xfrm>
        </p:grpSpPr>
        <p:sp>
          <p:nvSpPr>
            <p:cNvPr id="12" name="Oval 11">
              <a:extLst>
                <a:ext uri="{FF2B5EF4-FFF2-40B4-BE49-F238E27FC236}">
                  <a16:creationId xmlns:a16="http://schemas.microsoft.com/office/drawing/2014/main" id="{BA3048BC-7016-08FC-DACF-A00ED154FC7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yellow x on a black background&#10;&#10;AI-generated content may be incorrect.">
              <a:extLst>
                <a:ext uri="{FF2B5EF4-FFF2-40B4-BE49-F238E27FC236}">
                  <a16:creationId xmlns:a16="http://schemas.microsoft.com/office/drawing/2014/main" id="{9E4505FE-8697-A32D-2085-62064D2FE2D3}"/>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9" name="TextBox 8">
            <a:extLst>
              <a:ext uri="{FF2B5EF4-FFF2-40B4-BE49-F238E27FC236}">
                <a16:creationId xmlns:a16="http://schemas.microsoft.com/office/drawing/2014/main" id="{4391F8D9-44CC-1DA9-A4F4-00DEBF26EE94}"/>
              </a:ext>
            </a:extLst>
          </p:cNvPr>
          <p:cNvSpPr txBox="1"/>
          <p:nvPr/>
        </p:nvSpPr>
        <p:spPr>
          <a:xfrm>
            <a:off x="4817032" y="229147"/>
            <a:ext cx="8382000" cy="1569660"/>
          </a:xfrm>
          <a:prstGeom prst="rect">
            <a:avLst/>
          </a:prstGeom>
          <a:noFill/>
        </p:spPr>
        <p:txBody>
          <a:bodyPr wrap="square" rtlCol="0">
            <a:spAutoFit/>
          </a:bodyPr>
          <a:lstStyle/>
          <a:p>
            <a:pPr algn="ctr"/>
            <a:r>
              <a:rPr lang="en-US" sz="9600" dirty="0">
                <a:solidFill>
                  <a:srgbClr val="FFFF00"/>
                </a:solidFill>
                <a:latin typeface="Baskerville Old Face" pitchFamily="18" charset="0"/>
              </a:rPr>
              <a:t>In Closing:</a:t>
            </a:r>
          </a:p>
        </p:txBody>
      </p:sp>
      <p:sp>
        <p:nvSpPr>
          <p:cNvPr id="10" name="TextBox 9">
            <a:extLst>
              <a:ext uri="{FF2B5EF4-FFF2-40B4-BE49-F238E27FC236}">
                <a16:creationId xmlns:a16="http://schemas.microsoft.com/office/drawing/2014/main" id="{C198F4C0-1D7A-CC21-3274-DC5E8B120768}"/>
              </a:ext>
            </a:extLst>
          </p:cNvPr>
          <p:cNvSpPr txBox="1"/>
          <p:nvPr/>
        </p:nvSpPr>
        <p:spPr>
          <a:xfrm>
            <a:off x="3090904" y="2774695"/>
            <a:ext cx="12147135" cy="6086346"/>
          </a:xfrm>
          <a:prstGeom prst="rect">
            <a:avLst/>
          </a:prstGeom>
          <a:noFill/>
        </p:spPr>
        <p:txBody>
          <a:bodyPr wrap="square" rtlCol="0">
            <a:spAutoFit/>
          </a:bodyPr>
          <a:lstStyle/>
          <a:p>
            <a:pPr marL="457200" indent="-457200">
              <a:lnSpc>
                <a:spcPct val="150000"/>
              </a:lnSpc>
              <a:buFont typeface="Arial" pitchFamily="34" charset="0"/>
              <a:buChar char="•"/>
            </a:pPr>
            <a:r>
              <a:rPr lang="en-US" sz="4400" dirty="0">
                <a:solidFill>
                  <a:srgbClr val="FF0000"/>
                </a:solidFill>
                <a:latin typeface="Baskerville Old Face" pitchFamily="18" charset="0"/>
              </a:rPr>
              <a:t>ALWAYS</a:t>
            </a:r>
            <a:r>
              <a:rPr lang="en-US" sz="4400" dirty="0">
                <a:solidFill>
                  <a:schemeClr val="tx1">
                    <a:lumMod val="75000"/>
                  </a:schemeClr>
                </a:solidFill>
                <a:latin typeface="Baskerville Old Face" pitchFamily="18" charset="0"/>
              </a:rPr>
              <a:t> </a:t>
            </a:r>
            <a:r>
              <a:rPr lang="en-US" sz="4400" dirty="0">
                <a:latin typeface="Baskerville Old Face" pitchFamily="18" charset="0"/>
              </a:rPr>
              <a:t>– Park in designated areas.</a:t>
            </a:r>
          </a:p>
          <a:p>
            <a:pPr marL="457200" indent="-457200">
              <a:lnSpc>
                <a:spcPct val="150000"/>
              </a:lnSpc>
              <a:buFont typeface="Arial" pitchFamily="34" charset="0"/>
              <a:buChar char="•"/>
            </a:pPr>
            <a:r>
              <a:rPr lang="en-US" sz="4400" dirty="0">
                <a:solidFill>
                  <a:srgbClr val="FF0000"/>
                </a:solidFill>
                <a:latin typeface="Baskerville Old Face" pitchFamily="18" charset="0"/>
              </a:rPr>
              <a:t>ALWAYS</a:t>
            </a:r>
            <a:r>
              <a:rPr lang="en-US" sz="4400" dirty="0">
                <a:solidFill>
                  <a:schemeClr val="tx1">
                    <a:lumMod val="75000"/>
                  </a:schemeClr>
                </a:solidFill>
                <a:latin typeface="Baskerville Old Face" pitchFamily="18" charset="0"/>
              </a:rPr>
              <a:t> </a:t>
            </a:r>
            <a:r>
              <a:rPr lang="en-US" sz="4400" dirty="0">
                <a:latin typeface="Baskerville Old Face" pitchFamily="18" charset="0"/>
              </a:rPr>
              <a:t>– Make sure they see you.</a:t>
            </a:r>
          </a:p>
          <a:p>
            <a:pPr marL="457200" indent="-457200">
              <a:lnSpc>
                <a:spcPct val="150000"/>
              </a:lnSpc>
              <a:buFont typeface="Arial" pitchFamily="34" charset="0"/>
              <a:buChar char="•"/>
            </a:pPr>
            <a:r>
              <a:rPr lang="en-US" sz="4400" dirty="0">
                <a:solidFill>
                  <a:srgbClr val="FF0000"/>
                </a:solidFill>
                <a:latin typeface="Baskerville Old Face" pitchFamily="18" charset="0"/>
              </a:rPr>
              <a:t>ALWAYS</a:t>
            </a:r>
            <a:r>
              <a:rPr lang="en-US" sz="4400" dirty="0">
                <a:solidFill>
                  <a:schemeClr val="tx1">
                    <a:lumMod val="75000"/>
                  </a:schemeClr>
                </a:solidFill>
                <a:latin typeface="Baskerville Old Face" pitchFamily="18" charset="0"/>
              </a:rPr>
              <a:t> </a:t>
            </a:r>
            <a:r>
              <a:rPr lang="en-US" sz="4400" dirty="0">
                <a:latin typeface="Baskerville Old Face" pitchFamily="18" charset="0"/>
              </a:rPr>
              <a:t>– Maintain effective communication.</a:t>
            </a:r>
          </a:p>
          <a:p>
            <a:pPr marL="457200" indent="-457200">
              <a:lnSpc>
                <a:spcPct val="150000"/>
              </a:lnSpc>
              <a:buFont typeface="Arial" pitchFamily="34" charset="0"/>
              <a:buChar char="•"/>
            </a:pPr>
            <a:r>
              <a:rPr lang="en-US" sz="4400" dirty="0">
                <a:solidFill>
                  <a:srgbClr val="FF0000"/>
                </a:solidFill>
                <a:latin typeface="Baskerville Old Face" pitchFamily="18" charset="0"/>
              </a:rPr>
              <a:t>ALWAYS</a:t>
            </a:r>
            <a:r>
              <a:rPr lang="en-US" sz="4400" dirty="0">
                <a:solidFill>
                  <a:schemeClr val="tx1">
                    <a:lumMod val="75000"/>
                  </a:schemeClr>
                </a:solidFill>
                <a:latin typeface="Baskerville Old Face" pitchFamily="18" charset="0"/>
              </a:rPr>
              <a:t> </a:t>
            </a:r>
            <a:r>
              <a:rPr lang="en-US" sz="4400" dirty="0">
                <a:latin typeface="Baskerville Old Face" pitchFamily="18" charset="0"/>
              </a:rPr>
              <a:t>– Check blind spots before backing.</a:t>
            </a:r>
          </a:p>
          <a:p>
            <a:pPr marL="457200" indent="-457200">
              <a:lnSpc>
                <a:spcPct val="150000"/>
              </a:lnSpc>
              <a:buFont typeface="Arial" pitchFamily="34" charset="0"/>
              <a:buChar char="•"/>
            </a:pPr>
            <a:r>
              <a:rPr lang="en-US" sz="4400" dirty="0">
                <a:solidFill>
                  <a:srgbClr val="FF0000"/>
                </a:solidFill>
                <a:latin typeface="Baskerville Old Face" pitchFamily="18" charset="0"/>
              </a:rPr>
              <a:t>ALWAYS</a:t>
            </a:r>
            <a:r>
              <a:rPr lang="en-US" sz="4400" dirty="0">
                <a:solidFill>
                  <a:schemeClr val="tx1">
                    <a:lumMod val="75000"/>
                  </a:schemeClr>
                </a:solidFill>
                <a:latin typeface="Baskerville Old Face" pitchFamily="18" charset="0"/>
              </a:rPr>
              <a:t> </a:t>
            </a:r>
            <a:r>
              <a:rPr lang="en-US" sz="4400" dirty="0">
                <a:latin typeface="Baskerville Old Face" pitchFamily="18" charset="0"/>
              </a:rPr>
              <a:t>– Get out and look if you are not sure.</a:t>
            </a:r>
          </a:p>
          <a:p>
            <a:pPr marL="457200" indent="-457200">
              <a:lnSpc>
                <a:spcPct val="150000"/>
              </a:lnSpc>
              <a:buFont typeface="Arial" pitchFamily="34" charset="0"/>
              <a:buChar char="•"/>
            </a:pPr>
            <a:r>
              <a:rPr lang="en-US" sz="4400" dirty="0">
                <a:solidFill>
                  <a:srgbClr val="FF0000"/>
                </a:solidFill>
                <a:latin typeface="Baskerville Old Face" pitchFamily="18" charset="0"/>
              </a:rPr>
              <a:t>ALWAYS</a:t>
            </a:r>
            <a:r>
              <a:rPr lang="en-US" sz="4400" dirty="0">
                <a:solidFill>
                  <a:schemeClr val="tx1">
                    <a:lumMod val="75000"/>
                  </a:schemeClr>
                </a:solidFill>
                <a:latin typeface="Baskerville Old Face" pitchFamily="18" charset="0"/>
              </a:rPr>
              <a:t> </a:t>
            </a:r>
            <a:r>
              <a:rPr lang="en-US" sz="4400" dirty="0">
                <a:latin typeface="Baskerville Old Face" pitchFamily="18" charset="0"/>
              </a:rPr>
              <a:t>– Use stop work authority if needed.</a:t>
            </a:r>
          </a:p>
        </p:txBody>
      </p:sp>
    </p:spTree>
    <p:extLst>
      <p:ext uri="{BB962C8B-B14F-4D97-AF65-F5344CB8AC3E}">
        <p14:creationId xmlns:p14="http://schemas.microsoft.com/office/powerpoint/2010/main" val="277814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latin typeface="Montserrat Bold"/>
                <a:ea typeface="Montserrat Bold"/>
                <a:cs typeface="Montserrat Bold"/>
                <a:sym typeface="Montserrat Bold"/>
              </a:rPr>
              <a:t>ANY QUESTIONS</a:t>
            </a:r>
          </a:p>
          <a:p>
            <a:pPr algn="ctr">
              <a:lnSpc>
                <a:spcPts val="9874"/>
              </a:lnSpc>
            </a:pPr>
            <a:r>
              <a:rPr lang="en-US" sz="8976" b="1" dirty="0">
                <a:latin typeface="Montserrat Bold"/>
                <a:ea typeface="Montserrat Bold"/>
                <a:cs typeface="Montserrat Bold"/>
                <a:sym typeface="Montserrat Bold"/>
              </a:rPr>
              <a:t>OR COMMENTS</a:t>
            </a:r>
          </a:p>
        </p:txBody>
      </p:sp>
      <p:sp>
        <p:nvSpPr>
          <p:cNvPr id="4" name="TextBox 4"/>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8CE70CD1-A80D-E3C4-CC18-34337C41AD3A}"/>
              </a:ext>
            </a:extLst>
          </p:cNvPr>
          <p:cNvGrpSpPr/>
          <p:nvPr/>
        </p:nvGrpSpPr>
        <p:grpSpPr>
          <a:xfrm>
            <a:off x="13756943" y="4995082"/>
            <a:ext cx="2183642" cy="1487606"/>
            <a:chOff x="61504" y="6066665"/>
            <a:chExt cx="1025852" cy="758950"/>
          </a:xfrm>
        </p:grpSpPr>
        <p:sp>
          <p:nvSpPr>
            <p:cNvPr id="8" name="Oval 7">
              <a:extLst>
                <a:ext uri="{FF2B5EF4-FFF2-40B4-BE49-F238E27FC236}">
                  <a16:creationId xmlns:a16="http://schemas.microsoft.com/office/drawing/2014/main" id="{1F79B6BB-0978-37C8-5089-22BF07AD891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42E90FA0-111F-FD4E-10AF-5AC7CA68243F}"/>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5" name="object 2">
            <a:extLst>
              <a:ext uri="{FF2B5EF4-FFF2-40B4-BE49-F238E27FC236}">
                <a16:creationId xmlns:a16="http://schemas.microsoft.com/office/drawing/2014/main" id="{EACD5987-15DB-B7F6-8FFA-B8F7EE77955F}"/>
              </a:ext>
            </a:extLst>
          </p:cNvPr>
          <p:cNvSpPr/>
          <p:nvPr/>
        </p:nvSpPr>
        <p:spPr>
          <a:xfrm>
            <a:off x="0" y="0"/>
            <a:ext cx="18288000" cy="10286999"/>
          </a:xfrm>
          <a:prstGeom prst="rect">
            <a:avLst/>
          </a:prstGeom>
          <a:blipFill>
            <a:blip r:embed="rId3" cstate="print">
              <a:grayscl/>
              <a:alphaModFix amt="35000"/>
            </a:blip>
            <a:stretch>
              <a:fillRect/>
            </a:stretch>
          </a:blipFill>
        </p:spPr>
        <p:txBody>
          <a:bodyPr wrap="square" lIns="0" tIns="0" rIns="0" bIns="0" rtlCol="0"/>
          <a:lstStyle/>
          <a:p>
            <a:pPr marL="12065" marR="33655">
              <a:lnSpc>
                <a:spcPct val="85700"/>
              </a:lnSpc>
              <a:spcBef>
                <a:spcPts val="470"/>
              </a:spcBef>
              <a:buClr>
                <a:srgbClr val="CC0000"/>
              </a:buClr>
              <a:buSzPct val="109090"/>
              <a:tabLst>
                <a:tab pos="334645" algn="l"/>
              </a:tabLst>
            </a:pPr>
            <a:endParaRPr lang="en-US" dirty="0">
              <a:solidFill>
                <a:schemeClr val="bg1"/>
              </a:solidFill>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D95DB-F95A-16F8-6E46-BC3EFB607C8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8693453-A41D-89F8-974A-B774FD2440EA}"/>
              </a:ext>
            </a:extLst>
          </p:cNvPr>
          <p:cNvGrpSpPr/>
          <p:nvPr/>
        </p:nvGrpSpPr>
        <p:grpSpPr>
          <a:xfrm>
            <a:off x="16752716" y="8999399"/>
            <a:ext cx="1535284" cy="1070251"/>
            <a:chOff x="61504" y="6066665"/>
            <a:chExt cx="1025852" cy="758950"/>
          </a:xfrm>
        </p:grpSpPr>
        <p:sp>
          <p:nvSpPr>
            <p:cNvPr id="8" name="Oval 7">
              <a:extLst>
                <a:ext uri="{FF2B5EF4-FFF2-40B4-BE49-F238E27FC236}">
                  <a16:creationId xmlns:a16="http://schemas.microsoft.com/office/drawing/2014/main" id="{19C7BA73-1BCF-5F49-0433-40986B3473A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3CEDB29F-0B5D-D481-1527-1500E85E641C}"/>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5" name="Picture 2" descr="Free Coffee Beans Cup photo and picture">
            <a:extLst>
              <a:ext uri="{FF2B5EF4-FFF2-40B4-BE49-F238E27FC236}">
                <a16:creationId xmlns:a16="http://schemas.microsoft.com/office/drawing/2014/main" id="{EFA970C1-616A-624D-4349-439AA4E0901B}"/>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4FDE645B-C320-A984-0120-FCBF9BB96D04}"/>
              </a:ext>
            </a:extLst>
          </p:cNvPr>
          <p:cNvSpPr txBox="1">
            <a:spLocks/>
          </p:cNvSpPr>
          <p:nvPr/>
        </p:nvSpPr>
        <p:spPr>
          <a:xfrm>
            <a:off x="0" y="2578209"/>
            <a:ext cx="18287999" cy="91049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t>Refreshment/Break  </a:t>
            </a:r>
          </a:p>
        </p:txBody>
      </p:sp>
      <p:pic>
        <p:nvPicPr>
          <p:cNvPr id="13" name="Graphic 5" descr="Water Bottle with solid fill">
            <a:extLst>
              <a:ext uri="{FF2B5EF4-FFF2-40B4-BE49-F238E27FC236}">
                <a16:creationId xmlns:a16="http://schemas.microsoft.com/office/drawing/2014/main" id="{00D61DCF-0179-320B-77C1-6C28E0898B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40000">
            <a:off x="13539198" y="2675236"/>
            <a:ext cx="914400" cy="914400"/>
          </a:xfrm>
          <a:prstGeom prst="rect">
            <a:avLst/>
          </a:prstGeom>
        </p:spPr>
      </p:pic>
      <p:pic>
        <p:nvPicPr>
          <p:cNvPr id="14" name="Graphic 4" descr="Latte Cup with solid fill">
            <a:extLst>
              <a:ext uri="{FF2B5EF4-FFF2-40B4-BE49-F238E27FC236}">
                <a16:creationId xmlns:a16="http://schemas.microsoft.com/office/drawing/2014/main" id="{EC1075B4-5193-1CD4-E16C-896709F953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760000">
            <a:off x="3648665" y="2737889"/>
            <a:ext cx="914400" cy="914400"/>
          </a:xfrm>
          <a:prstGeom prst="rect">
            <a:avLst/>
          </a:prstGeom>
        </p:spPr>
      </p:pic>
      <p:sp>
        <p:nvSpPr>
          <p:cNvPr id="15" name="TextBox 14">
            <a:extLst>
              <a:ext uri="{FF2B5EF4-FFF2-40B4-BE49-F238E27FC236}">
                <a16:creationId xmlns:a16="http://schemas.microsoft.com/office/drawing/2014/main" id="{80AADC75-52DB-8500-A396-6987FA2B7E72}"/>
              </a:ext>
            </a:extLst>
          </p:cNvPr>
          <p:cNvSpPr txBox="1"/>
          <p:nvPr/>
        </p:nvSpPr>
        <p:spPr>
          <a:xfrm>
            <a:off x="122831" y="4535890"/>
            <a:ext cx="18165169" cy="3416320"/>
          </a:xfrm>
          <a:prstGeom prst="rect">
            <a:avLst/>
          </a:prstGeom>
          <a:noFill/>
        </p:spPr>
        <p:txBody>
          <a:bodyPr wrap="square" lIns="91440" tIns="45720" rIns="91440" bIns="45720" anchor="t">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a:ea typeface="+mn-ea"/>
                <a:cs typeface="Calibri"/>
              </a:rPr>
              <a:t>Please take a break for 10 minutes!</a:t>
            </a:r>
            <a:endParaRPr kumimoji="0" lang="en-US" sz="5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effectLst/>
              <a:uLnTx/>
              <a:uFillTx/>
              <a:latin typeface="Calibri"/>
              <a:ea typeface="+mn-ea"/>
              <a:cs typeface="Calibri"/>
            </a:endParaRPr>
          </a:p>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a:ea typeface="+mn-ea"/>
                <a:cs typeface="Calibri"/>
              </a:rPr>
              <a:t>Meet and greet your fellow attendees, get some </a:t>
            </a:r>
          </a:p>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a:ea typeface="+mn-ea"/>
                <a:cs typeface="Calibri"/>
              </a:rPr>
              <a:t>refreshments, and then we’ll come back and continue</a:t>
            </a:r>
            <a:r>
              <a:rPr kumimoji="0" lang="en-US" sz="3200" b="1" i="0" u="none" strike="noStrike" kern="1200" cap="none" spc="0" normalizeH="0" baseline="0" noProof="0" dirty="0">
                <a:ln>
                  <a:noFill/>
                </a:ln>
                <a:effectLst/>
                <a:uLnTx/>
                <a:uFillTx/>
                <a:latin typeface="Calibri"/>
                <a:ea typeface="+mn-ea"/>
                <a:cs typeface="Calibri"/>
              </a:rPr>
              <a:t>.   </a:t>
            </a:r>
            <a:endParaRPr kumimoji="0" lang="en-US" sz="32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89632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7D79E8C8-29D4-9FDE-6021-CFA331839DC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B363566-A901-B578-8768-61BF147A8572}"/>
              </a:ext>
            </a:extLst>
          </p:cNvPr>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2" name="Group 1">
            <a:extLst>
              <a:ext uri="{FF2B5EF4-FFF2-40B4-BE49-F238E27FC236}">
                <a16:creationId xmlns:a16="http://schemas.microsoft.com/office/drawing/2014/main" id="{DDC1A10E-57F1-EAA2-541C-1674E12FB0AE}"/>
              </a:ext>
            </a:extLst>
          </p:cNvPr>
          <p:cNvGrpSpPr/>
          <p:nvPr/>
        </p:nvGrpSpPr>
        <p:grpSpPr>
          <a:xfrm>
            <a:off x="16763915" y="8980923"/>
            <a:ext cx="1524085" cy="1107203"/>
            <a:chOff x="61504" y="6066665"/>
            <a:chExt cx="1025852" cy="758950"/>
          </a:xfrm>
        </p:grpSpPr>
        <p:sp>
          <p:nvSpPr>
            <p:cNvPr id="6" name="Oval 5">
              <a:extLst>
                <a:ext uri="{FF2B5EF4-FFF2-40B4-BE49-F238E27FC236}">
                  <a16:creationId xmlns:a16="http://schemas.microsoft.com/office/drawing/2014/main" id="{138D0C35-A283-4AC7-597F-3810387DB94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yellow x on a black background&#10;&#10;AI-generated content may be incorrect.">
              <a:extLst>
                <a:ext uri="{FF2B5EF4-FFF2-40B4-BE49-F238E27FC236}">
                  <a16:creationId xmlns:a16="http://schemas.microsoft.com/office/drawing/2014/main" id="{74F35E95-E92E-015C-08AF-8F8BAC6E69BB}"/>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4098" name="Picture 2">
            <a:extLst>
              <a:ext uri="{FF2B5EF4-FFF2-40B4-BE49-F238E27FC236}">
                <a16:creationId xmlns:a16="http://schemas.microsoft.com/office/drawing/2014/main" id="{0A3B96A8-354B-ADFD-FB92-2E87E052F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06" y="2555470"/>
            <a:ext cx="7215187" cy="753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38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E2C86D4E-4A0E-2E24-347E-0C1C91B0A36F}"/>
              </a:ext>
            </a:extLst>
          </p:cNvPr>
          <p:cNvPicPr>
            <a:picLocks noChangeAspect="1" noChangeArrowheads="1"/>
          </p:cNvPicPr>
          <p:nvPr/>
        </p:nvPicPr>
        <p:blipFill>
          <a:blip r:embed="rId2">
            <a:grayscl/>
            <a:alphaModFix amt="20000"/>
            <a:extLst>
              <a:ext uri="{28A0092B-C50C-407E-A947-70E740481C1C}">
                <a14:useLocalDpi xmlns:a14="http://schemas.microsoft.com/office/drawing/2010/main" val="0"/>
              </a:ext>
            </a:extLst>
          </a:blip>
          <a:srcRect/>
          <a:stretch>
            <a:fillRect/>
          </a:stretch>
        </p:blipFill>
        <p:spPr bwMode="auto">
          <a:xfrm>
            <a:off x="0" y="0"/>
            <a:ext cx="18288000" cy="102727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525D861-5F98-C4FD-C8F1-AB376EB17623}"/>
              </a:ext>
            </a:extLst>
          </p:cNvPr>
          <p:cNvGrpSpPr/>
          <p:nvPr/>
        </p:nvGrpSpPr>
        <p:grpSpPr>
          <a:xfrm>
            <a:off x="16763915" y="8980923"/>
            <a:ext cx="1524085" cy="1107203"/>
            <a:chOff x="61504" y="6066665"/>
            <a:chExt cx="1025852" cy="758950"/>
          </a:xfrm>
        </p:grpSpPr>
        <p:sp>
          <p:nvSpPr>
            <p:cNvPr id="8" name="Oval 7">
              <a:extLst>
                <a:ext uri="{FF2B5EF4-FFF2-40B4-BE49-F238E27FC236}">
                  <a16:creationId xmlns:a16="http://schemas.microsoft.com/office/drawing/2014/main" id="{88C19C1A-C74F-94E9-C7D4-DD94DAA48B9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9A5B6050-18CD-A086-97F1-973056012149}"/>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4" name="TextBox 3">
            <a:extLst>
              <a:ext uri="{FF2B5EF4-FFF2-40B4-BE49-F238E27FC236}">
                <a16:creationId xmlns:a16="http://schemas.microsoft.com/office/drawing/2014/main" id="{A241B463-D0F6-22EB-DAE2-955D2834B776}"/>
              </a:ext>
            </a:extLst>
          </p:cNvPr>
          <p:cNvSpPr txBox="1"/>
          <p:nvPr/>
        </p:nvSpPr>
        <p:spPr>
          <a:xfrm>
            <a:off x="0" y="2634932"/>
            <a:ext cx="18288000" cy="3293209"/>
          </a:xfrm>
          <a:prstGeom prst="rect">
            <a:avLst/>
          </a:prstGeom>
          <a:noFill/>
        </p:spPr>
        <p:txBody>
          <a:bodyPr wrap="square" rtlCol="0">
            <a:spAutoFit/>
          </a:bodyPr>
          <a:lstStyle/>
          <a:p>
            <a:pPr algn="ctr"/>
            <a:r>
              <a:rPr lang="en-US" sz="10400" b="1" dirty="0">
                <a:solidFill>
                  <a:srgbClr val="FF0000"/>
                </a:solidFill>
              </a:rPr>
              <a:t>Electrical Safety</a:t>
            </a:r>
          </a:p>
          <a:p>
            <a:pPr algn="ctr"/>
            <a:r>
              <a:rPr lang="en-US" sz="10400" b="1" dirty="0">
                <a:solidFill>
                  <a:srgbClr val="FF0000"/>
                </a:solidFill>
              </a:rPr>
              <a:t>Arc Flash</a:t>
            </a:r>
          </a:p>
        </p:txBody>
      </p:sp>
      <p:sp>
        <p:nvSpPr>
          <p:cNvPr id="10" name="TextBox 9">
            <a:extLst>
              <a:ext uri="{FF2B5EF4-FFF2-40B4-BE49-F238E27FC236}">
                <a16:creationId xmlns:a16="http://schemas.microsoft.com/office/drawing/2014/main" id="{C917C58C-0013-8DB7-4E6C-DC833222664E}"/>
              </a:ext>
            </a:extLst>
          </p:cNvPr>
          <p:cNvSpPr txBox="1"/>
          <p:nvPr/>
        </p:nvSpPr>
        <p:spPr>
          <a:xfrm>
            <a:off x="0" y="5928141"/>
            <a:ext cx="18288000" cy="1200329"/>
          </a:xfrm>
          <a:prstGeom prst="rect">
            <a:avLst/>
          </a:prstGeom>
          <a:noFill/>
        </p:spPr>
        <p:txBody>
          <a:bodyPr wrap="square">
            <a:spAutoFit/>
          </a:bodyPr>
          <a:lstStyle/>
          <a:p>
            <a:pPr marL="0" marR="0" algn="ctr">
              <a:buNone/>
            </a:pPr>
            <a:r>
              <a:rPr lang="en-US" sz="7200" b="1" dirty="0">
                <a:effectLst/>
                <a:latin typeface="Aptos" panose="020B0004020202020204" pitchFamily="34" charset="0"/>
                <a:ea typeface="Aptos" panose="020B0004020202020204" pitchFamily="34" charset="0"/>
                <a:cs typeface="Aptos" panose="020B0004020202020204" pitchFamily="34" charset="0"/>
              </a:rPr>
              <a:t>Big G Electric and Engineering</a:t>
            </a:r>
            <a:endParaRPr lang="en-US" sz="5400" b="1" dirty="0">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PPE</a:t>
            </a:r>
          </a:p>
        </p:txBody>
      </p:sp>
      <p:pic>
        <p:nvPicPr>
          <p:cNvPr id="7" name="Content Placeholder 6" descr="A fire and text overlay&#10;&#10;AI-generated content may be incorrect.">
            <a:extLst>
              <a:ext uri="{FF2B5EF4-FFF2-40B4-BE49-F238E27FC236}">
                <a16:creationId xmlns:a16="http://schemas.microsoft.com/office/drawing/2014/main" id="{D2D4DE48-D1C8-B252-A4D0-33BB4B595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287964" cy="10259540"/>
          </a:xfrm>
          <a:prstGeom prst="rect">
            <a:avLst/>
          </a:prstGeom>
        </p:spPr>
      </p:pic>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415254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What is an Arc Flash</a:t>
            </a:r>
          </a:p>
        </p:txBody>
      </p:sp>
      <p:pic>
        <p:nvPicPr>
          <p:cNvPr id="7" name="Picture 6">
            <a:extLst>
              <a:ext uri="{FF2B5EF4-FFF2-40B4-BE49-F238E27FC236}">
                <a16:creationId xmlns:a16="http://schemas.microsoft.com/office/drawing/2014/main" id="{DBDEE33A-B305-9B79-2472-5767FCFEE8EB}"/>
              </a:ext>
            </a:extLst>
          </p:cNvPr>
          <p:cNvPicPr>
            <a:picLocks noChangeAspect="1"/>
          </p:cNvPicPr>
          <p:nvPr/>
        </p:nvPicPr>
        <p:blipFill>
          <a:blip r:embed="rId2"/>
          <a:srcRect l="13053"/>
          <a:stretch>
            <a:fillRect/>
          </a:stretch>
        </p:blipFill>
        <p:spPr>
          <a:xfrm>
            <a:off x="11764371" y="1528877"/>
            <a:ext cx="6523630" cy="875812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8" name="Content Placeholder 5">
            <a:extLst>
              <a:ext uri="{FF2B5EF4-FFF2-40B4-BE49-F238E27FC236}">
                <a16:creationId xmlns:a16="http://schemas.microsoft.com/office/drawing/2014/main" id="{DB02626F-5445-9A5E-470D-16EE89D534C5}"/>
              </a:ext>
            </a:extLst>
          </p:cNvPr>
          <p:cNvSpPr txBox="1">
            <a:spLocks/>
          </p:cNvSpPr>
          <p:nvPr/>
        </p:nvSpPr>
        <p:spPr>
          <a:xfrm>
            <a:off x="813364" y="2093544"/>
            <a:ext cx="9823748" cy="255159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t>Electrical short </a:t>
            </a:r>
            <a:r>
              <a:rPr lang="en-US" sz="3600" dirty="0" err="1"/>
              <a:t>circuitor</a:t>
            </a:r>
            <a:r>
              <a:rPr lang="en-US" sz="3600" dirty="0"/>
              <a:t> arc through the air</a:t>
            </a:r>
          </a:p>
          <a:p>
            <a:r>
              <a:rPr lang="en-US" sz="3600" dirty="0"/>
              <a:t>Concentrated energy explodes outward</a:t>
            </a:r>
          </a:p>
          <a:p>
            <a:r>
              <a:rPr lang="en-US" sz="3600" dirty="0"/>
              <a:t>High-intensity flash</a:t>
            </a:r>
          </a:p>
          <a:p>
            <a:r>
              <a:rPr lang="en-US" sz="3600" dirty="0"/>
              <a:t>Instantaneous arc blast pressure wave</a:t>
            </a:r>
          </a:p>
          <a:p>
            <a:r>
              <a:rPr lang="en-US" sz="3600" dirty="0"/>
              <a:t>Superheated ball of gas melts, metal, burns clothes and skin.</a:t>
            </a:r>
          </a:p>
        </p:txBody>
      </p:sp>
      <p:sp>
        <p:nvSpPr>
          <p:cNvPr id="12" name="TextBox 11">
            <a:extLst>
              <a:ext uri="{FF2B5EF4-FFF2-40B4-BE49-F238E27FC236}">
                <a16:creationId xmlns:a16="http://schemas.microsoft.com/office/drawing/2014/main" id="{3280EFD0-CDE2-32A0-82F8-1350FF77B88C}"/>
              </a:ext>
            </a:extLst>
          </p:cNvPr>
          <p:cNvSpPr txBox="1"/>
          <p:nvPr/>
        </p:nvSpPr>
        <p:spPr>
          <a:xfrm>
            <a:off x="813364" y="6531726"/>
            <a:ext cx="11511851" cy="3416320"/>
          </a:xfrm>
          <a:prstGeom prst="rect">
            <a:avLst/>
          </a:prstGeom>
          <a:noFill/>
        </p:spPr>
        <p:txBody>
          <a:bodyPr wrap="square">
            <a:spAutoFit/>
          </a:bodyPr>
          <a:lstStyle/>
          <a:p>
            <a:r>
              <a:rPr lang="en-US" sz="3600" dirty="0">
                <a:solidFill>
                  <a:srgbClr val="FF0000"/>
                </a:solidFill>
              </a:rPr>
              <a:t>"</a:t>
            </a:r>
            <a:r>
              <a:rPr lang="en-US" sz="3600" b="1" dirty="0">
                <a:solidFill>
                  <a:srgbClr val="FF0000"/>
                </a:solidFill>
              </a:rPr>
              <a:t>Electricians recognize that an arc blast is a powerful concussive shock wave resulting from the rapid vaporization and ignition of molten metals. When copper transitions from its solid state during an arc event, it expands up to 67,000 times in volume, contributing significantly to the explosive force of the blast."</a:t>
            </a:r>
          </a:p>
        </p:txBody>
      </p:sp>
    </p:spTree>
    <p:extLst>
      <p:ext uri="{BB962C8B-B14F-4D97-AF65-F5344CB8AC3E}">
        <p14:creationId xmlns:p14="http://schemas.microsoft.com/office/powerpoint/2010/main" val="958203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PPE</a:t>
            </a:r>
          </a:p>
        </p:txBody>
      </p:sp>
      <p:pic>
        <p:nvPicPr>
          <p:cNvPr id="7" name="Content Placeholder 6" descr="A explosion in a room&#10;&#10;AI-generated content may be incorrect.">
            <a:extLst>
              <a:ext uri="{FF2B5EF4-FFF2-40B4-BE49-F238E27FC236}">
                <a16:creationId xmlns:a16="http://schemas.microsoft.com/office/drawing/2014/main" id="{AAA93F8F-3CCE-9720-5475-FF9B30976E93}"/>
              </a:ext>
            </a:extLst>
          </p:cNvPr>
          <p:cNvPicPr>
            <a:picLocks noChangeAspect="1"/>
          </p:cNvPicPr>
          <p:nvPr/>
        </p:nvPicPr>
        <p:blipFill>
          <a:blip r:embed="rId2">
            <a:extLst>
              <a:ext uri="{28A0092B-C50C-407E-A947-70E740481C1C}">
                <a14:useLocalDpi xmlns:a14="http://schemas.microsoft.com/office/drawing/2010/main" val="0"/>
              </a:ext>
            </a:extLst>
          </a:blip>
          <a:srcRect r="1" b="1"/>
          <a:stretch>
            <a:fillRect/>
          </a:stretch>
        </p:blipFill>
        <p:spPr>
          <a:xfrm>
            <a:off x="54" y="29"/>
            <a:ext cx="18287946" cy="10286971"/>
          </a:xfrm>
          <a:prstGeom prst="rect">
            <a:avLst/>
          </a:prstGeom>
        </p:spPr>
      </p:pic>
      <p:sp>
        <p:nvSpPr>
          <p:cNvPr id="12" name="Rectangle 11">
            <a:extLst>
              <a:ext uri="{FF2B5EF4-FFF2-40B4-BE49-F238E27FC236}">
                <a16:creationId xmlns:a16="http://schemas.microsoft.com/office/drawing/2014/main" id="{63B3E9DC-413B-7BDA-EA7D-4B8A67B146BE}"/>
              </a:ext>
            </a:extLst>
          </p:cNvPr>
          <p:cNvSpPr/>
          <p:nvPr/>
        </p:nvSpPr>
        <p:spPr>
          <a:xfrm>
            <a:off x="19414" y="7750339"/>
            <a:ext cx="18288000" cy="13209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92E035B-1B1F-7154-F490-227193814DFF}"/>
              </a:ext>
            </a:extLst>
          </p:cNvPr>
          <p:cNvSpPr txBox="1">
            <a:spLocks/>
          </p:cNvSpPr>
          <p:nvPr/>
        </p:nvSpPr>
        <p:spPr>
          <a:xfrm>
            <a:off x="0" y="7999149"/>
            <a:ext cx="18268585" cy="7448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t>WHY AND HOW DOES ARC FLASH HAPPEN?</a:t>
            </a:r>
          </a:p>
        </p:txBody>
      </p:sp>
      <p:sp>
        <p:nvSpPr>
          <p:cNvPr id="13" name="Rectangle 12">
            <a:extLst>
              <a:ext uri="{FF2B5EF4-FFF2-40B4-BE49-F238E27FC236}">
                <a16:creationId xmlns:a16="http://schemas.microsoft.com/office/drawing/2014/main" id="{4F69AE1D-7FCB-F0F6-43F7-B6BF7401B204}"/>
              </a:ext>
            </a:extLst>
          </p:cNvPr>
          <p:cNvSpPr/>
          <p:nvPr/>
        </p:nvSpPr>
        <p:spPr>
          <a:xfrm flipV="1">
            <a:off x="19414" y="7543508"/>
            <a:ext cx="18288000" cy="1077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6A58BE-6009-90EE-6DD2-A82C6F326026}"/>
              </a:ext>
            </a:extLst>
          </p:cNvPr>
          <p:cNvSpPr/>
          <p:nvPr/>
        </p:nvSpPr>
        <p:spPr>
          <a:xfrm flipV="1">
            <a:off x="-19415" y="9195633"/>
            <a:ext cx="18288000" cy="1077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2751780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1569494" y="153055"/>
            <a:ext cx="15053480"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0" y="338954"/>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Three Primary Causes of Arc Flash</a:t>
            </a:r>
          </a:p>
        </p:txBody>
      </p:sp>
      <p:pic>
        <p:nvPicPr>
          <p:cNvPr id="7" name="Picture 6">
            <a:extLst>
              <a:ext uri="{FF2B5EF4-FFF2-40B4-BE49-F238E27FC236}">
                <a16:creationId xmlns:a16="http://schemas.microsoft.com/office/drawing/2014/main" id="{D8A64D6A-7774-F241-F340-F8F79A4D9585}"/>
              </a:ext>
            </a:extLst>
          </p:cNvPr>
          <p:cNvPicPr>
            <a:picLocks noChangeAspect="1"/>
          </p:cNvPicPr>
          <p:nvPr/>
        </p:nvPicPr>
        <p:blipFill>
          <a:blip r:embed="rId2"/>
          <a:srcRect r="5" b="6119"/>
          <a:stretch>
            <a:fillRect/>
          </a:stretch>
        </p:blipFill>
        <p:spPr>
          <a:xfrm>
            <a:off x="10105803" y="1654598"/>
            <a:ext cx="3719379" cy="2741577"/>
          </a:xfrm>
          <a:prstGeom prst="rect">
            <a:avLst/>
          </a:prstGeom>
        </p:spPr>
      </p:pic>
      <p:pic>
        <p:nvPicPr>
          <p:cNvPr id="8" name="Picture 7">
            <a:extLst>
              <a:ext uri="{FF2B5EF4-FFF2-40B4-BE49-F238E27FC236}">
                <a16:creationId xmlns:a16="http://schemas.microsoft.com/office/drawing/2014/main" id="{28FEA039-3ED6-7432-6839-CBE73B9F14F5}"/>
              </a:ext>
            </a:extLst>
          </p:cNvPr>
          <p:cNvPicPr>
            <a:picLocks noChangeAspect="1"/>
          </p:cNvPicPr>
          <p:nvPr/>
        </p:nvPicPr>
        <p:blipFill>
          <a:blip r:embed="rId3"/>
          <a:srcRect t="24648" r="-3" b="27328"/>
          <a:stretch>
            <a:fillRect/>
          </a:stretch>
        </p:blipFill>
        <p:spPr>
          <a:xfrm>
            <a:off x="14425684" y="1828210"/>
            <a:ext cx="3862316" cy="1804902"/>
          </a:xfrm>
          <a:prstGeom prst="rect">
            <a:avLst/>
          </a:prstGeom>
        </p:spPr>
      </p:pic>
      <p:pic>
        <p:nvPicPr>
          <p:cNvPr id="12" name="Picture 11">
            <a:extLst>
              <a:ext uri="{FF2B5EF4-FFF2-40B4-BE49-F238E27FC236}">
                <a16:creationId xmlns:a16="http://schemas.microsoft.com/office/drawing/2014/main" id="{3442233D-67A1-9998-413A-94D842163EC3}"/>
              </a:ext>
            </a:extLst>
          </p:cNvPr>
          <p:cNvPicPr>
            <a:picLocks noChangeAspect="1"/>
          </p:cNvPicPr>
          <p:nvPr/>
        </p:nvPicPr>
        <p:blipFill>
          <a:blip r:embed="rId4"/>
          <a:srcRect t="34294" r="-3" b="16633"/>
          <a:stretch>
            <a:fillRect/>
          </a:stretch>
        </p:blipFill>
        <p:spPr>
          <a:xfrm>
            <a:off x="10105803" y="4599296"/>
            <a:ext cx="3730207" cy="2735969"/>
          </a:xfrm>
          <a:prstGeom prst="rect">
            <a:avLst/>
          </a:prstGeom>
        </p:spPr>
      </p:pic>
      <p:pic>
        <p:nvPicPr>
          <p:cNvPr id="13" name="Picture 12">
            <a:extLst>
              <a:ext uri="{FF2B5EF4-FFF2-40B4-BE49-F238E27FC236}">
                <a16:creationId xmlns:a16="http://schemas.microsoft.com/office/drawing/2014/main" id="{B6D5DB17-333D-B70C-BD48-327157C161BE}"/>
              </a:ext>
            </a:extLst>
          </p:cNvPr>
          <p:cNvPicPr>
            <a:picLocks noChangeAspect="1"/>
          </p:cNvPicPr>
          <p:nvPr/>
        </p:nvPicPr>
        <p:blipFill>
          <a:blip r:embed="rId5"/>
          <a:srcRect r="1" b="58027"/>
          <a:stretch>
            <a:fillRect/>
          </a:stretch>
        </p:blipFill>
        <p:spPr>
          <a:xfrm>
            <a:off x="10105803" y="7521164"/>
            <a:ext cx="3744279" cy="2566962"/>
          </a:xfrm>
          <a:prstGeom prst="rect">
            <a:avLst/>
          </a:prstGeom>
        </p:spPr>
      </p:pic>
      <p:pic>
        <p:nvPicPr>
          <p:cNvPr id="14" name="Picture 13">
            <a:extLst>
              <a:ext uri="{FF2B5EF4-FFF2-40B4-BE49-F238E27FC236}">
                <a16:creationId xmlns:a16="http://schemas.microsoft.com/office/drawing/2014/main" id="{D1D50801-BDDB-C00C-75CD-4A5D3B1BC377}"/>
              </a:ext>
            </a:extLst>
          </p:cNvPr>
          <p:cNvPicPr>
            <a:picLocks noChangeAspect="1"/>
          </p:cNvPicPr>
          <p:nvPr/>
        </p:nvPicPr>
        <p:blipFill>
          <a:blip r:embed="rId6"/>
          <a:srcRect t="13608" r="1" b="21762"/>
          <a:stretch>
            <a:fillRect/>
          </a:stretch>
        </p:blipFill>
        <p:spPr>
          <a:xfrm>
            <a:off x="14525911" y="3899580"/>
            <a:ext cx="3762054" cy="2586835"/>
          </a:xfrm>
          <a:prstGeom prst="rect">
            <a:avLst/>
          </a:prstGeom>
        </p:spPr>
      </p:pic>
      <p:pic>
        <p:nvPicPr>
          <p:cNvPr id="15" name="Picture 14">
            <a:extLst>
              <a:ext uri="{FF2B5EF4-FFF2-40B4-BE49-F238E27FC236}">
                <a16:creationId xmlns:a16="http://schemas.microsoft.com/office/drawing/2014/main" id="{D09C2DA4-275F-1884-5FBF-0C3A75853C49}"/>
              </a:ext>
            </a:extLst>
          </p:cNvPr>
          <p:cNvPicPr>
            <a:picLocks noChangeAspect="1"/>
          </p:cNvPicPr>
          <p:nvPr/>
        </p:nvPicPr>
        <p:blipFill>
          <a:blip r:embed="rId7"/>
          <a:srcRect t="24252" r="-2" b="16280"/>
          <a:stretch>
            <a:fillRect/>
          </a:stretch>
        </p:blipFill>
        <p:spPr>
          <a:xfrm>
            <a:off x="14525946" y="6653889"/>
            <a:ext cx="3762054" cy="3480056"/>
          </a:xfrm>
          <a:prstGeom prst="rect">
            <a:avLst/>
          </a:prstGeom>
        </p:spPr>
      </p:pic>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8"/>
            <a:stretch>
              <a:fillRect/>
            </a:stretch>
          </p:blipFill>
          <p:spPr>
            <a:xfrm>
              <a:off x="61504" y="6190487"/>
              <a:ext cx="1025852" cy="513207"/>
            </a:xfrm>
            <a:prstGeom prst="rect">
              <a:avLst/>
            </a:prstGeom>
          </p:spPr>
        </p:pic>
      </p:grpSp>
      <p:sp>
        <p:nvSpPr>
          <p:cNvPr id="16" name="Content Placeholder 2">
            <a:extLst>
              <a:ext uri="{FF2B5EF4-FFF2-40B4-BE49-F238E27FC236}">
                <a16:creationId xmlns:a16="http://schemas.microsoft.com/office/drawing/2014/main" id="{6E5A50EB-DE65-A95A-AD4A-5CBC8A64453B}"/>
              </a:ext>
            </a:extLst>
          </p:cNvPr>
          <p:cNvSpPr txBox="1">
            <a:spLocks/>
          </p:cNvSpPr>
          <p:nvPr/>
        </p:nvSpPr>
        <p:spPr>
          <a:xfrm>
            <a:off x="562633" y="2005500"/>
            <a:ext cx="9809665" cy="37448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b="1" dirty="0"/>
              <a:t>Equipment Failure</a:t>
            </a:r>
          </a:p>
          <a:p>
            <a:r>
              <a:rPr lang="en-US" sz="3600" dirty="0"/>
              <a:t>Insulation breakdown, corrosion, or faulty components due to aging or poor maintenance, overvoltage or short circuit.</a:t>
            </a:r>
          </a:p>
          <a:p>
            <a:pPr marL="0" indent="0">
              <a:buFont typeface="Arial" pitchFamily="34" charset="0"/>
              <a:buNone/>
            </a:pPr>
            <a:endParaRPr lang="en-US" sz="3600" b="1" dirty="0"/>
          </a:p>
          <a:p>
            <a:pPr marL="0" indent="0">
              <a:buFont typeface="Arial" pitchFamily="34" charset="0"/>
              <a:buNone/>
            </a:pPr>
            <a:r>
              <a:rPr lang="en-US" sz="3600" b="1" dirty="0"/>
              <a:t>Human Error</a:t>
            </a:r>
          </a:p>
          <a:p>
            <a:r>
              <a:rPr lang="en-US" sz="3600" dirty="0"/>
              <a:t>Using wrong tools, dropping conductive objects, or not following lockout/tagout procedures.</a:t>
            </a:r>
          </a:p>
          <a:p>
            <a:pPr marL="0" indent="0">
              <a:buFont typeface="Arial" pitchFamily="34" charset="0"/>
              <a:buNone/>
            </a:pPr>
            <a:endParaRPr lang="en-US" sz="3600" b="1" dirty="0"/>
          </a:p>
          <a:p>
            <a:pPr marL="0" indent="0">
              <a:buFont typeface="Arial" pitchFamily="34" charset="0"/>
              <a:buNone/>
            </a:pPr>
            <a:r>
              <a:rPr lang="en-US" sz="3600" b="1" dirty="0"/>
              <a:t>Environmental Conditions</a:t>
            </a:r>
          </a:p>
          <a:p>
            <a:r>
              <a:rPr lang="en-US" sz="3600" dirty="0"/>
              <a:t>Presence of dust, moisture, or contaminants that reduce insulation and increase conductivity.</a:t>
            </a:r>
          </a:p>
        </p:txBody>
      </p:sp>
    </p:spTree>
    <p:extLst>
      <p:ext uri="{BB962C8B-B14F-4D97-AF65-F5344CB8AC3E}">
        <p14:creationId xmlns:p14="http://schemas.microsoft.com/office/powerpoint/2010/main" val="15599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37A3D6E-735D-5D86-B8C6-550CCE58F99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4" name="TextBox 4"/>
          <p:cNvSpPr txBox="1"/>
          <p:nvPr/>
        </p:nvSpPr>
        <p:spPr>
          <a:xfrm>
            <a:off x="0" y="5351334"/>
            <a:ext cx="18288000" cy="1154249"/>
          </a:xfrm>
          <a:prstGeom prst="rect">
            <a:avLst/>
          </a:prstGeom>
        </p:spPr>
        <p:txBody>
          <a:bodyPr lIns="0" tIns="0" rIns="0" bIns="0" rtlCol="0" anchor="t">
            <a:spAutoFit/>
          </a:bodyPr>
          <a:lstStyle/>
          <a:p>
            <a:pPr algn="ctr">
              <a:lnSpc>
                <a:spcPts val="8922"/>
              </a:lnSpc>
            </a:pPr>
            <a:r>
              <a:rPr lang="en-US" sz="8111"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Jim Brooks</a:t>
            </a:r>
          </a:p>
        </p:txBody>
      </p:sp>
      <p:grpSp>
        <p:nvGrpSpPr>
          <p:cNvPr id="7" name="Group 6">
            <a:extLst>
              <a:ext uri="{FF2B5EF4-FFF2-40B4-BE49-F238E27FC236}">
                <a16:creationId xmlns:a16="http://schemas.microsoft.com/office/drawing/2014/main" id="{3E8F5297-5727-D25A-D47D-EAD8DFF3DA6F}"/>
              </a:ext>
            </a:extLst>
          </p:cNvPr>
          <p:cNvGrpSpPr/>
          <p:nvPr/>
        </p:nvGrpSpPr>
        <p:grpSpPr>
          <a:xfrm>
            <a:off x="16763915" y="8980923"/>
            <a:ext cx="1524085" cy="1107203"/>
            <a:chOff x="61504" y="6066665"/>
            <a:chExt cx="1025852" cy="758950"/>
          </a:xfrm>
        </p:grpSpPr>
        <p:sp>
          <p:nvSpPr>
            <p:cNvPr id="8" name="Oval 7">
              <a:extLst>
                <a:ext uri="{FF2B5EF4-FFF2-40B4-BE49-F238E27FC236}">
                  <a16:creationId xmlns:a16="http://schemas.microsoft.com/office/drawing/2014/main" id="{A9C19E53-4E67-1C7E-3FBD-88B6E34012B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AF02CF0F-D8F6-FAA5-A57B-D2B2C2515F75}"/>
                </a:ext>
              </a:extLst>
            </p:cNvPr>
            <p:cNvPicPr>
              <a:picLocks noChangeAspect="1"/>
            </p:cNvPicPr>
            <p:nvPr/>
          </p:nvPicPr>
          <p:blipFill>
            <a:blip r:embed="rId3"/>
            <a:stretch>
              <a:fillRect/>
            </a:stretch>
          </p:blipFill>
          <p:spPr>
            <a:xfrm>
              <a:off x="61504" y="6190487"/>
              <a:ext cx="1025852" cy="513207"/>
            </a:xfrm>
            <a:prstGeom prst="rect">
              <a:avLst/>
            </a:prstGeom>
          </p:spPr>
        </p:pic>
      </p:grpSp>
      <p:sp>
        <p:nvSpPr>
          <p:cNvPr id="6" name="TextBox 4">
            <a:extLst>
              <a:ext uri="{FF2B5EF4-FFF2-40B4-BE49-F238E27FC236}">
                <a16:creationId xmlns:a16="http://schemas.microsoft.com/office/drawing/2014/main" id="{19E0654C-2136-F1A7-ABA1-60F33BF5950A}"/>
              </a:ext>
            </a:extLst>
          </p:cNvPr>
          <p:cNvSpPr txBox="1"/>
          <p:nvPr/>
        </p:nvSpPr>
        <p:spPr>
          <a:xfrm>
            <a:off x="0" y="3469116"/>
            <a:ext cx="18288000" cy="1154249"/>
          </a:xfrm>
          <a:prstGeom prst="rect">
            <a:avLst/>
          </a:prstGeom>
        </p:spPr>
        <p:txBody>
          <a:bodyPr lIns="0" tIns="0" rIns="0" bIns="0" rtlCol="0" anchor="t">
            <a:spAutoFit/>
          </a:bodyPr>
          <a:lstStyle/>
          <a:p>
            <a:pPr algn="ctr">
              <a:lnSpc>
                <a:spcPts val="8922"/>
              </a:lnSpc>
            </a:pPr>
            <a:r>
              <a:rPr lang="en-US" sz="9600"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SAFETY MOMENT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How to Prevent Arc Flash</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Content Placeholder 2">
            <a:extLst>
              <a:ext uri="{FF2B5EF4-FFF2-40B4-BE49-F238E27FC236}">
                <a16:creationId xmlns:a16="http://schemas.microsoft.com/office/drawing/2014/main" id="{7672183B-C017-DA23-8BEC-A15EC478B136}"/>
              </a:ext>
            </a:extLst>
          </p:cNvPr>
          <p:cNvSpPr txBox="1">
            <a:spLocks/>
          </p:cNvSpPr>
          <p:nvPr/>
        </p:nvSpPr>
        <p:spPr>
          <a:xfrm>
            <a:off x="862366" y="2194102"/>
            <a:ext cx="8008679" cy="39085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t>QUALIFIED AND/OR AUTHORIZED PERSONNEL</a:t>
            </a:r>
          </a:p>
          <a:p>
            <a:pPr marL="0" indent="0">
              <a:buFont typeface="Arial" pitchFamily="34" charset="0"/>
              <a:buNone/>
            </a:pPr>
            <a:endParaRPr lang="en-US" sz="3600" dirty="0"/>
          </a:p>
          <a:p>
            <a:pPr marL="0" indent="0">
              <a:buFont typeface="Arial" pitchFamily="34" charset="0"/>
              <a:buNone/>
            </a:pPr>
            <a:r>
              <a:rPr lang="en-US" sz="3600" dirty="0"/>
              <a:t>(NFPA 70E – 2024)</a:t>
            </a:r>
          </a:p>
          <a:p>
            <a:pPr marL="0" indent="0">
              <a:buFont typeface="Arial" pitchFamily="34" charset="0"/>
              <a:buNone/>
            </a:pPr>
            <a:endParaRPr lang="en-US" sz="3600" dirty="0"/>
          </a:p>
          <a:p>
            <a:pPr marL="0" indent="0">
              <a:buFont typeface="Arial" pitchFamily="34" charset="0"/>
              <a:buNone/>
            </a:pPr>
            <a:r>
              <a:rPr lang="en-US" sz="3600" dirty="0"/>
              <a:t>Qualified: Skilled in electrical systems and trained to recognize hazards</a:t>
            </a:r>
          </a:p>
          <a:p>
            <a:pPr marL="0" indent="0">
              <a:buFont typeface="Arial" pitchFamily="34" charset="0"/>
              <a:buNone/>
            </a:pPr>
            <a:r>
              <a:rPr lang="en-US" sz="3600" dirty="0"/>
              <a:t>Trained: Can assess risks, understand arc flash boundaries, and choose proper PPE</a:t>
            </a:r>
          </a:p>
          <a:p>
            <a:pPr marL="0" indent="0">
              <a:buFont typeface="Arial" pitchFamily="34" charset="0"/>
              <a:buNone/>
            </a:pPr>
            <a:r>
              <a:rPr lang="en-US" sz="3600" dirty="0"/>
              <a:t>Authorized: Approved by employer to perform specific electrical tasks</a:t>
            </a:r>
          </a:p>
          <a:p>
            <a:endParaRPr lang="en-US" sz="3600" dirty="0"/>
          </a:p>
          <a:p>
            <a:endParaRPr lang="en-US" sz="3600" dirty="0"/>
          </a:p>
          <a:p>
            <a:endParaRPr lang="en-US" sz="3600" dirty="0"/>
          </a:p>
        </p:txBody>
      </p:sp>
      <p:pic>
        <p:nvPicPr>
          <p:cNvPr id="8" name="Picture 2" descr="Stay Safe and Informed: PPE Updates in the 2024 NFPA 70E Electrical Safety Standard - Tyndale USA">
            <a:extLst>
              <a:ext uri="{FF2B5EF4-FFF2-40B4-BE49-F238E27FC236}">
                <a16:creationId xmlns:a16="http://schemas.microsoft.com/office/drawing/2014/main" id="{107095BB-7FF7-2F9D-08F0-BF498C9053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89894" y="2194101"/>
            <a:ext cx="9241724" cy="67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321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5213445" y="153055"/>
            <a:ext cx="7970292"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0" y="338954"/>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Arc Flash Effects</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7" name="Picture 6">
            <a:extLst>
              <a:ext uri="{FF2B5EF4-FFF2-40B4-BE49-F238E27FC236}">
                <a16:creationId xmlns:a16="http://schemas.microsoft.com/office/drawing/2014/main" id="{C748B607-A4F5-48A9-246D-F4C93E29D8E8}"/>
              </a:ext>
            </a:extLst>
          </p:cNvPr>
          <p:cNvPicPr>
            <a:picLocks noChangeAspect="1"/>
          </p:cNvPicPr>
          <p:nvPr/>
        </p:nvPicPr>
        <p:blipFill>
          <a:blip r:embed="rId3"/>
          <a:srcRect r="30333" b="-2"/>
          <a:stretch>
            <a:fillRect/>
          </a:stretch>
        </p:blipFill>
        <p:spPr>
          <a:xfrm>
            <a:off x="11296114" y="2198651"/>
            <a:ext cx="6229249" cy="6474950"/>
          </a:xfrm>
          <a:prstGeom prst="rect">
            <a:avLst/>
          </a:prstGeom>
        </p:spPr>
      </p:pic>
      <p:sp>
        <p:nvSpPr>
          <p:cNvPr id="8" name="Content Placeholder 2">
            <a:extLst>
              <a:ext uri="{FF2B5EF4-FFF2-40B4-BE49-F238E27FC236}">
                <a16:creationId xmlns:a16="http://schemas.microsoft.com/office/drawing/2014/main" id="{C7E2780D-5089-B7E3-44EA-D2B8C27685DD}"/>
              </a:ext>
            </a:extLst>
          </p:cNvPr>
          <p:cNvSpPr txBox="1">
            <a:spLocks/>
          </p:cNvSpPr>
          <p:nvPr/>
        </p:nvSpPr>
        <p:spPr>
          <a:xfrm>
            <a:off x="531549" y="2781000"/>
            <a:ext cx="10523138" cy="4119172"/>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Severe burns</a:t>
            </a:r>
          </a:p>
          <a:p>
            <a:r>
              <a:rPr lang="en-US" sz="4000" dirty="0"/>
              <a:t>Fireball destroys skin and tissue</a:t>
            </a:r>
          </a:p>
          <a:p>
            <a:r>
              <a:rPr lang="en-US" sz="4000" dirty="0"/>
              <a:t>Heat blast can extend several feet from source</a:t>
            </a:r>
          </a:p>
          <a:p>
            <a:r>
              <a:rPr lang="en-US" sz="4000" dirty="0"/>
              <a:t>Burns from hot surfaces, projectiles, and fireball</a:t>
            </a:r>
          </a:p>
          <a:p>
            <a:r>
              <a:rPr lang="en-US" sz="4000" dirty="0"/>
              <a:t>Hearing loss</a:t>
            </a:r>
          </a:p>
          <a:p>
            <a:r>
              <a:rPr lang="en-US" sz="4000" dirty="0"/>
              <a:t>Extensive damage to equipment </a:t>
            </a:r>
          </a:p>
          <a:p>
            <a:r>
              <a:rPr lang="en-US" sz="4000" dirty="0"/>
              <a:t>Punctures and lacerations</a:t>
            </a:r>
          </a:p>
        </p:txBody>
      </p:sp>
    </p:spTree>
    <p:extLst>
      <p:ext uri="{BB962C8B-B14F-4D97-AF65-F5344CB8AC3E}">
        <p14:creationId xmlns:p14="http://schemas.microsoft.com/office/powerpoint/2010/main" val="1782785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FD379-892C-29E9-A5AF-FF5E5B1692E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8544950-A5AD-617E-C0B9-BF4800B9FE88}"/>
              </a:ext>
            </a:extLst>
          </p:cNvPr>
          <p:cNvGrpSpPr/>
          <p:nvPr/>
        </p:nvGrpSpPr>
        <p:grpSpPr>
          <a:xfrm>
            <a:off x="5213445" y="153055"/>
            <a:ext cx="7970292" cy="1320904"/>
            <a:chOff x="0" y="0"/>
            <a:chExt cx="18378108" cy="1913890"/>
          </a:xfrm>
        </p:grpSpPr>
        <p:sp>
          <p:nvSpPr>
            <p:cNvPr id="3" name="Freeform 3">
              <a:extLst>
                <a:ext uri="{FF2B5EF4-FFF2-40B4-BE49-F238E27FC236}">
                  <a16:creationId xmlns:a16="http://schemas.microsoft.com/office/drawing/2014/main" id="{14CDA209-C57D-B74B-D6D3-1655125B8E19}"/>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F503DBC5-2CA3-E8A4-2239-ABB96824F1A2}"/>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D29F5419-A72B-1228-9658-A3181984AF8D}"/>
              </a:ext>
            </a:extLst>
          </p:cNvPr>
          <p:cNvSpPr txBox="1"/>
          <p:nvPr/>
        </p:nvSpPr>
        <p:spPr>
          <a:xfrm>
            <a:off x="0" y="338954"/>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WARNING</a:t>
            </a:r>
          </a:p>
        </p:txBody>
      </p:sp>
      <p:grpSp>
        <p:nvGrpSpPr>
          <p:cNvPr id="9" name="Group 8">
            <a:extLst>
              <a:ext uri="{FF2B5EF4-FFF2-40B4-BE49-F238E27FC236}">
                <a16:creationId xmlns:a16="http://schemas.microsoft.com/office/drawing/2014/main" id="{6B6A74E2-FA63-80E9-83B8-6BA6D3797606}"/>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7708B5B-CA9F-C4EE-823A-B54CCC5D18B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122B5CE3-4252-4982-8EFD-745399A6A26A}"/>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8" name="Content Placeholder 2">
            <a:extLst>
              <a:ext uri="{FF2B5EF4-FFF2-40B4-BE49-F238E27FC236}">
                <a16:creationId xmlns:a16="http://schemas.microsoft.com/office/drawing/2014/main" id="{5357FA68-CD40-090D-AAFA-B731DE791992}"/>
              </a:ext>
            </a:extLst>
          </p:cNvPr>
          <p:cNvSpPr txBox="1">
            <a:spLocks/>
          </p:cNvSpPr>
          <p:nvPr/>
        </p:nvSpPr>
        <p:spPr>
          <a:xfrm>
            <a:off x="531548" y="2781000"/>
            <a:ext cx="17600069" cy="4119172"/>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a:solidFill>
                  <a:srgbClr val="FF0000"/>
                </a:solidFill>
              </a:rPr>
              <a:t>"Content Advisory: The following slides contain images that some viewers may find disturbing."</a:t>
            </a:r>
          </a:p>
        </p:txBody>
      </p:sp>
    </p:spTree>
    <p:extLst>
      <p:ext uri="{BB962C8B-B14F-4D97-AF65-F5344CB8AC3E}">
        <p14:creationId xmlns:p14="http://schemas.microsoft.com/office/powerpoint/2010/main" val="1416391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7069540" y="153055"/>
            <a:ext cx="4176215"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Injuries</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7" name="Content Placeholder 3">
            <a:extLst>
              <a:ext uri="{FF2B5EF4-FFF2-40B4-BE49-F238E27FC236}">
                <a16:creationId xmlns:a16="http://schemas.microsoft.com/office/drawing/2014/main" id="{7D34F9CC-C05F-5DA4-750E-E1BB41369B25}"/>
              </a:ext>
            </a:extLst>
          </p:cNvPr>
          <p:cNvPicPr>
            <a:picLocks noChangeAspect="1"/>
          </p:cNvPicPr>
          <p:nvPr/>
        </p:nvPicPr>
        <p:blipFill>
          <a:blip r:embed="rId3"/>
          <a:stretch>
            <a:fillRect/>
          </a:stretch>
        </p:blipFill>
        <p:spPr>
          <a:xfrm>
            <a:off x="8270543" y="1946787"/>
            <a:ext cx="9726214" cy="6759720"/>
          </a:xfrm>
          <a:prstGeom prst="rect">
            <a:avLst/>
          </a:prstGeom>
        </p:spPr>
      </p:pic>
      <p:sp>
        <p:nvSpPr>
          <p:cNvPr id="8" name="TextBox 7">
            <a:extLst>
              <a:ext uri="{FF2B5EF4-FFF2-40B4-BE49-F238E27FC236}">
                <a16:creationId xmlns:a16="http://schemas.microsoft.com/office/drawing/2014/main" id="{36AB8B8C-C50B-8B4A-0762-D606B93CDEEC}"/>
              </a:ext>
            </a:extLst>
          </p:cNvPr>
          <p:cNvSpPr txBox="1"/>
          <p:nvPr/>
        </p:nvSpPr>
        <p:spPr>
          <a:xfrm>
            <a:off x="816302" y="4095363"/>
            <a:ext cx="6717261" cy="1559327"/>
          </a:xfrm>
          <a:prstGeom prst="rect">
            <a:avLst/>
          </a:prstGeom>
        </p:spPr>
        <p:txBody>
          <a:bodyPr vert="horz" lIns="91440" tIns="45720" rIns="91440" bIns="45720" rtlCol="0">
            <a:noAutofit/>
          </a:bodyPr>
          <a:lstStyle/>
          <a:p>
            <a:pPr>
              <a:lnSpc>
                <a:spcPct val="90000"/>
              </a:lnSpc>
              <a:spcBef>
                <a:spcPts val="1000"/>
              </a:spcBef>
            </a:pPr>
            <a:r>
              <a:rPr lang="en-US" sz="4800" kern="1200" dirty="0">
                <a:solidFill>
                  <a:schemeClr val="tx1"/>
                </a:solidFill>
                <a:latin typeface="+mn-lt"/>
                <a:ea typeface="+mn-ea"/>
                <a:cs typeface="+mn-cs"/>
              </a:rPr>
              <a:t>I was just checking for voltage with my meter! </a:t>
            </a:r>
          </a:p>
        </p:txBody>
      </p:sp>
    </p:spTree>
    <p:extLst>
      <p:ext uri="{BB962C8B-B14F-4D97-AF65-F5344CB8AC3E}">
        <p14:creationId xmlns:p14="http://schemas.microsoft.com/office/powerpoint/2010/main" val="2335964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7151427" y="153055"/>
            <a:ext cx="4067033"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608830" y="347941"/>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Injuries</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7" name="Picture 6">
            <a:extLst>
              <a:ext uri="{FF2B5EF4-FFF2-40B4-BE49-F238E27FC236}">
                <a16:creationId xmlns:a16="http://schemas.microsoft.com/office/drawing/2014/main" id="{F2D565E5-0732-F369-15EB-A5F144ED78BA}"/>
              </a:ext>
            </a:extLst>
          </p:cNvPr>
          <p:cNvPicPr>
            <a:picLocks noChangeAspect="1"/>
          </p:cNvPicPr>
          <p:nvPr/>
        </p:nvPicPr>
        <p:blipFill>
          <a:blip r:embed="rId3"/>
          <a:srcRect t="7853" r="2" b="18480"/>
          <a:stretch>
            <a:fillRect/>
          </a:stretch>
        </p:blipFill>
        <p:spPr>
          <a:xfrm>
            <a:off x="366060" y="1848912"/>
            <a:ext cx="5388288" cy="5575470"/>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8" name="Picture 7">
            <a:extLst>
              <a:ext uri="{FF2B5EF4-FFF2-40B4-BE49-F238E27FC236}">
                <a16:creationId xmlns:a16="http://schemas.microsoft.com/office/drawing/2014/main" id="{34EF8592-DD4D-05D9-D008-2FDB0D7611C0}"/>
              </a:ext>
            </a:extLst>
          </p:cNvPr>
          <p:cNvPicPr>
            <a:picLocks noChangeAspect="1"/>
          </p:cNvPicPr>
          <p:nvPr/>
        </p:nvPicPr>
        <p:blipFill>
          <a:blip r:embed="rId4"/>
          <a:srcRect l="22341" r="13876" b="2"/>
          <a:stretch>
            <a:fillRect/>
          </a:stretch>
        </p:blipFill>
        <p:spPr>
          <a:xfrm>
            <a:off x="6361416" y="1917331"/>
            <a:ext cx="5322166" cy="5507051"/>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2" name="Picture 11">
            <a:extLst>
              <a:ext uri="{FF2B5EF4-FFF2-40B4-BE49-F238E27FC236}">
                <a16:creationId xmlns:a16="http://schemas.microsoft.com/office/drawing/2014/main" id="{0B049E71-A74E-8B7C-BFDD-AFB7803CE217}"/>
              </a:ext>
            </a:extLst>
          </p:cNvPr>
          <p:cNvPicPr>
            <a:picLocks noChangeAspect="1"/>
          </p:cNvPicPr>
          <p:nvPr/>
        </p:nvPicPr>
        <p:blipFill>
          <a:blip r:embed="rId5"/>
          <a:srcRect l="37209" r="11812"/>
          <a:stretch>
            <a:fillRect/>
          </a:stretch>
        </p:blipFill>
        <p:spPr>
          <a:xfrm>
            <a:off x="12443938" y="1821453"/>
            <a:ext cx="5388288" cy="5575470"/>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4" name="TextBox 13">
            <a:extLst>
              <a:ext uri="{FF2B5EF4-FFF2-40B4-BE49-F238E27FC236}">
                <a16:creationId xmlns:a16="http://schemas.microsoft.com/office/drawing/2014/main" id="{1B6346B4-28F1-6979-15D9-C8074FEB2C96}"/>
              </a:ext>
            </a:extLst>
          </p:cNvPr>
          <p:cNvSpPr txBox="1"/>
          <p:nvPr/>
        </p:nvSpPr>
        <p:spPr>
          <a:xfrm>
            <a:off x="4213746" y="8369669"/>
            <a:ext cx="9164472" cy="1107996"/>
          </a:xfrm>
          <a:prstGeom prst="rect">
            <a:avLst/>
          </a:prstGeom>
          <a:noFill/>
        </p:spPr>
        <p:txBody>
          <a:bodyPr wrap="square">
            <a:spAutoFit/>
          </a:bodyPr>
          <a:lstStyle/>
          <a:p>
            <a:pPr marL="0" indent="0" algn="ctr">
              <a:buNone/>
            </a:pPr>
            <a:r>
              <a:rPr lang="en-US" sz="6600" kern="1200" dirty="0">
                <a:solidFill>
                  <a:schemeClr val="tx1"/>
                </a:solidFill>
                <a:latin typeface="+mn-lt"/>
                <a:ea typeface="+mn-ea"/>
                <a:cs typeface="+mn-cs"/>
              </a:rPr>
              <a:t>If only I had my PPE </a:t>
            </a:r>
          </a:p>
        </p:txBody>
      </p:sp>
    </p:spTree>
    <p:extLst>
      <p:ext uri="{BB962C8B-B14F-4D97-AF65-F5344CB8AC3E}">
        <p14:creationId xmlns:p14="http://schemas.microsoft.com/office/powerpoint/2010/main" val="1210198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How to Prevent Arc Flash</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Content Placeholder 2">
            <a:extLst>
              <a:ext uri="{FF2B5EF4-FFF2-40B4-BE49-F238E27FC236}">
                <a16:creationId xmlns:a16="http://schemas.microsoft.com/office/drawing/2014/main" id="{7D7F6D38-32D2-E068-56E9-DE63CFEB5A73}"/>
              </a:ext>
            </a:extLst>
          </p:cNvPr>
          <p:cNvSpPr txBox="1">
            <a:spLocks/>
          </p:cNvSpPr>
          <p:nvPr/>
        </p:nvSpPr>
        <p:spPr>
          <a:xfrm>
            <a:off x="824552" y="2225026"/>
            <a:ext cx="16398922" cy="35901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400" dirty="0"/>
              <a:t>Continued - </a:t>
            </a:r>
          </a:p>
          <a:p>
            <a:pPr marL="0" indent="0">
              <a:buFont typeface="Arial" pitchFamily="34" charset="0"/>
              <a:buNone/>
            </a:pPr>
            <a:r>
              <a:rPr lang="en-US" sz="4400" dirty="0"/>
              <a:t>QUALIFIED AND/OR </a:t>
            </a:r>
            <a:r>
              <a:rPr lang="en-US" sz="4400" b="1" dirty="0"/>
              <a:t>AUTHORIZED PERSONNEL</a:t>
            </a:r>
          </a:p>
          <a:p>
            <a:pPr marL="0" indent="0">
              <a:buFont typeface="Arial" pitchFamily="34" charset="0"/>
              <a:buNone/>
            </a:pPr>
            <a:endParaRPr lang="en-US" sz="2000" b="1" dirty="0"/>
          </a:p>
          <a:p>
            <a:pPr marL="0" indent="0">
              <a:buFont typeface="Arial" pitchFamily="34" charset="0"/>
              <a:buNone/>
            </a:pPr>
            <a:r>
              <a:rPr lang="en-US" sz="4400" dirty="0"/>
              <a:t>Authorized Person</a:t>
            </a:r>
          </a:p>
          <a:p>
            <a:pPr marL="0" indent="0">
              <a:buFont typeface="Arial" pitchFamily="34" charset="0"/>
              <a:buNone/>
            </a:pPr>
            <a:r>
              <a:rPr lang="en-US" sz="4400" dirty="0"/>
              <a:t>(NFPA 70E – 2024)</a:t>
            </a:r>
          </a:p>
          <a:p>
            <a:pPr marL="0" indent="0">
              <a:buFont typeface="Arial" pitchFamily="34" charset="0"/>
              <a:buNone/>
            </a:pPr>
            <a:endParaRPr lang="en-US" sz="2000" dirty="0"/>
          </a:p>
          <a:p>
            <a:pPr marL="0" indent="0">
              <a:buFont typeface="Arial" pitchFamily="34" charset="0"/>
              <a:buNone/>
            </a:pPr>
            <a:r>
              <a:rPr lang="en-US" sz="4400" dirty="0"/>
              <a:t>Permitted by employer for specific duties or locations</a:t>
            </a:r>
          </a:p>
          <a:p>
            <a:pPr marL="0" indent="0">
              <a:buFont typeface="Arial" pitchFamily="34" charset="0"/>
              <a:buNone/>
            </a:pPr>
            <a:r>
              <a:rPr lang="en-US" sz="4400" dirty="0"/>
              <a:t>May or may not be qualified, depending on the task</a:t>
            </a:r>
          </a:p>
          <a:p>
            <a:pPr marL="0" indent="0">
              <a:buFont typeface="Arial" pitchFamily="34" charset="0"/>
              <a:buNone/>
            </a:pPr>
            <a:r>
              <a:rPr lang="en-US" sz="4400" dirty="0"/>
              <a:t>Example: Can enter restricted area, but not perform energized work unless qualified</a:t>
            </a:r>
          </a:p>
        </p:txBody>
      </p:sp>
    </p:spTree>
    <p:extLst>
      <p:ext uri="{BB962C8B-B14F-4D97-AF65-F5344CB8AC3E}">
        <p14:creationId xmlns:p14="http://schemas.microsoft.com/office/powerpoint/2010/main" val="654239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A93CEB3-8FB2-C5D4-AFA8-575810B01AEF}"/>
              </a:ext>
            </a:extLst>
          </p:cNvPr>
          <p:cNvGraphicFramePr>
            <a:graphicFrameLocks noGrp="1"/>
          </p:cNvGraphicFramePr>
          <p:nvPr>
            <p:extLst>
              <p:ext uri="{D42A27DB-BD31-4B8C-83A1-F6EECF244321}">
                <p14:modId xmlns:p14="http://schemas.microsoft.com/office/powerpoint/2010/main" val="2411297359"/>
              </p:ext>
            </p:extLst>
          </p:nvPr>
        </p:nvGraphicFramePr>
        <p:xfrm>
          <a:off x="6974006" y="859809"/>
          <a:ext cx="11112962" cy="8122620"/>
        </p:xfrm>
        <a:graphic>
          <a:graphicData uri="http://schemas.openxmlformats.org/drawingml/2006/table">
            <a:tbl>
              <a:tblPr firstRow="1" bandRow="1">
                <a:tableStyleId>{5C22544A-7EE6-4342-B048-85BDC9FD1C3A}</a:tableStyleId>
              </a:tblPr>
              <a:tblGrid>
                <a:gridCol w="2692826">
                  <a:extLst>
                    <a:ext uri="{9D8B030D-6E8A-4147-A177-3AD203B41FA5}">
                      <a16:colId xmlns:a16="http://schemas.microsoft.com/office/drawing/2014/main" val="785811035"/>
                    </a:ext>
                  </a:extLst>
                </a:gridCol>
                <a:gridCol w="4221307">
                  <a:extLst>
                    <a:ext uri="{9D8B030D-6E8A-4147-A177-3AD203B41FA5}">
                      <a16:colId xmlns:a16="http://schemas.microsoft.com/office/drawing/2014/main" val="1101649075"/>
                    </a:ext>
                  </a:extLst>
                </a:gridCol>
                <a:gridCol w="4198829">
                  <a:extLst>
                    <a:ext uri="{9D8B030D-6E8A-4147-A177-3AD203B41FA5}">
                      <a16:colId xmlns:a16="http://schemas.microsoft.com/office/drawing/2014/main" val="2596613562"/>
                    </a:ext>
                  </a:extLst>
                </a:gridCol>
              </a:tblGrid>
              <a:tr h="1473793">
                <a:tc>
                  <a:txBody>
                    <a:bodyPr/>
                    <a:lstStyle/>
                    <a:p>
                      <a:r>
                        <a:rPr lang="en-US" sz="2800" dirty="0"/>
                        <a:t>Role </a:t>
                      </a:r>
                    </a:p>
                  </a:txBody>
                  <a:tcPr marL="98064" marR="98064" marT="49032" marB="49032"/>
                </a:tc>
                <a:tc>
                  <a:txBody>
                    <a:bodyPr/>
                    <a:lstStyle/>
                    <a:p>
                      <a:r>
                        <a:rPr lang="en-US" sz="2800"/>
                        <a:t>OSHA Requirement</a:t>
                      </a:r>
                    </a:p>
                  </a:txBody>
                  <a:tcPr marL="98064" marR="98064" marT="49032" marB="49032"/>
                </a:tc>
                <a:tc>
                  <a:txBody>
                    <a:bodyPr/>
                    <a:lstStyle/>
                    <a:p>
                      <a:r>
                        <a:rPr lang="en-US" sz="2800"/>
                        <a:t>NFPA 70E Requirement</a:t>
                      </a:r>
                    </a:p>
                    <a:p>
                      <a:r>
                        <a:rPr lang="en-US" sz="2800"/>
                        <a:t>(2024 Update)</a:t>
                      </a:r>
                    </a:p>
                  </a:txBody>
                  <a:tcPr marL="98064" marR="98064" marT="49032" marB="49032"/>
                </a:tc>
                <a:extLst>
                  <a:ext uri="{0D108BD9-81ED-4DB2-BD59-A6C34878D82A}">
                    <a16:rowId xmlns:a16="http://schemas.microsoft.com/office/drawing/2014/main" val="2816384994"/>
                  </a:ext>
                </a:extLst>
              </a:tr>
              <a:tr h="2324058">
                <a:tc>
                  <a:txBody>
                    <a:bodyPr/>
                    <a:lstStyle/>
                    <a:p>
                      <a:r>
                        <a:rPr lang="en-US" sz="2800" dirty="0"/>
                        <a:t>Qualified</a:t>
                      </a:r>
                    </a:p>
                  </a:txBody>
                  <a:tcPr marL="98064" marR="98064" marT="49032" marB="49032"/>
                </a:tc>
                <a:tc>
                  <a:txBody>
                    <a:bodyPr/>
                    <a:lstStyle/>
                    <a:p>
                      <a:r>
                        <a:rPr lang="en-US" sz="2800" dirty="0"/>
                        <a:t>Training in identifying live parts, voltage, and safe approach distances</a:t>
                      </a:r>
                    </a:p>
                  </a:txBody>
                  <a:tcPr marL="98064" marR="98064" marT="49032" marB="49032"/>
                </a:tc>
                <a:tc>
                  <a:txBody>
                    <a:bodyPr/>
                    <a:lstStyle/>
                    <a:p>
                      <a:r>
                        <a:rPr lang="en-US" sz="2800"/>
                        <a:t>Demonstrated knowledge, hazard recognition, PPE use, and risk assessment skills</a:t>
                      </a:r>
                    </a:p>
                  </a:txBody>
                  <a:tcPr marL="98064" marR="98064" marT="49032" marB="49032"/>
                </a:tc>
                <a:extLst>
                  <a:ext uri="{0D108BD9-81ED-4DB2-BD59-A6C34878D82A}">
                    <a16:rowId xmlns:a16="http://schemas.microsoft.com/office/drawing/2014/main" val="2422314344"/>
                  </a:ext>
                </a:extLst>
              </a:tr>
              <a:tr h="2000711">
                <a:tc>
                  <a:txBody>
                    <a:bodyPr/>
                    <a:lstStyle/>
                    <a:p>
                      <a:r>
                        <a:rPr lang="en-US" sz="2800"/>
                        <a:t>Unqualified </a:t>
                      </a:r>
                    </a:p>
                  </a:txBody>
                  <a:tcPr marL="98064" marR="98064" marT="49032" marB="49032"/>
                </a:tc>
                <a:tc>
                  <a:txBody>
                    <a:bodyPr/>
                    <a:lstStyle/>
                    <a:p>
                      <a:r>
                        <a:rPr lang="en-US" sz="2800" dirty="0"/>
                        <a:t>Basic Electrical safety training if exposed to hazards</a:t>
                      </a:r>
                    </a:p>
                  </a:txBody>
                  <a:tcPr marL="98064" marR="98064" marT="49032" marB="49032"/>
                </a:tc>
                <a:tc>
                  <a:txBody>
                    <a:bodyPr/>
                    <a:lstStyle/>
                    <a:p>
                      <a:r>
                        <a:rPr lang="en-US" sz="2800" dirty="0"/>
                        <a:t>Must stay outside the limited approach boundary unless escorted</a:t>
                      </a:r>
                    </a:p>
                  </a:txBody>
                  <a:tcPr marL="98064" marR="98064" marT="49032" marB="49032"/>
                </a:tc>
                <a:extLst>
                  <a:ext uri="{0D108BD9-81ED-4DB2-BD59-A6C34878D82A}">
                    <a16:rowId xmlns:a16="http://schemas.microsoft.com/office/drawing/2014/main" val="1495953214"/>
                  </a:ext>
                </a:extLst>
              </a:tr>
              <a:tr h="2324058">
                <a:tc>
                  <a:txBody>
                    <a:bodyPr/>
                    <a:lstStyle/>
                    <a:p>
                      <a:r>
                        <a:rPr lang="en-US" sz="2800"/>
                        <a:t>Authorized</a:t>
                      </a:r>
                    </a:p>
                  </a:txBody>
                  <a:tcPr marL="98064" marR="98064" marT="49032" marB="49032"/>
                </a:tc>
                <a:tc>
                  <a:txBody>
                    <a:bodyPr/>
                    <a:lstStyle/>
                    <a:p>
                      <a:r>
                        <a:rPr lang="en-US" sz="2800"/>
                        <a:t>Not Specifically defined by OSHA </a:t>
                      </a:r>
                    </a:p>
                  </a:txBody>
                  <a:tcPr marL="98064" marR="98064" marT="49032" marB="49032"/>
                </a:tc>
                <a:tc>
                  <a:txBody>
                    <a:bodyPr/>
                    <a:lstStyle/>
                    <a:p>
                      <a:r>
                        <a:rPr lang="en-US" sz="2800" dirty="0"/>
                        <a:t>Employer- designated for specific tasks or access; may or may not be qualified </a:t>
                      </a:r>
                    </a:p>
                  </a:txBody>
                  <a:tcPr marL="98064" marR="98064" marT="49032" marB="49032"/>
                </a:tc>
                <a:extLst>
                  <a:ext uri="{0D108BD9-81ED-4DB2-BD59-A6C34878D82A}">
                    <a16:rowId xmlns:a16="http://schemas.microsoft.com/office/drawing/2014/main" val="3610207645"/>
                  </a:ext>
                </a:extLst>
              </a:tr>
            </a:tbl>
          </a:graphicData>
        </a:graphic>
      </p:graphicFrame>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2" name="Title 1">
            <a:extLst>
              <a:ext uri="{FF2B5EF4-FFF2-40B4-BE49-F238E27FC236}">
                <a16:creationId xmlns:a16="http://schemas.microsoft.com/office/drawing/2014/main" id="{CCAC1FFF-C552-8BA6-9F9C-E1E4751CD193}"/>
              </a:ext>
            </a:extLst>
          </p:cNvPr>
          <p:cNvSpPr txBox="1">
            <a:spLocks/>
          </p:cNvSpPr>
          <p:nvPr/>
        </p:nvSpPr>
        <p:spPr>
          <a:xfrm>
            <a:off x="720769" y="3356742"/>
            <a:ext cx="5202360" cy="357351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a:t>Summary of Key Requirements (Should know)</a:t>
            </a:r>
            <a:endParaRPr lang="en-US" sz="6600" dirty="0"/>
          </a:p>
        </p:txBody>
      </p:sp>
    </p:spTree>
    <p:extLst>
      <p:ext uri="{BB962C8B-B14F-4D97-AF65-F5344CB8AC3E}">
        <p14:creationId xmlns:p14="http://schemas.microsoft.com/office/powerpoint/2010/main" val="1177107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B02A8-42A3-7798-5311-F81B3B6FA27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3E7071-FB7F-3D85-2B3F-90BEDE8CC85B}"/>
              </a:ext>
            </a:extLst>
          </p:cNvPr>
          <p:cNvGrpSpPr/>
          <p:nvPr/>
        </p:nvGrpSpPr>
        <p:grpSpPr>
          <a:xfrm>
            <a:off x="2511188" y="153055"/>
            <a:ext cx="13292919" cy="1320904"/>
            <a:chOff x="0" y="0"/>
            <a:chExt cx="18378108" cy="1913890"/>
          </a:xfrm>
        </p:grpSpPr>
        <p:sp>
          <p:nvSpPr>
            <p:cNvPr id="3" name="Freeform 3">
              <a:extLst>
                <a:ext uri="{FF2B5EF4-FFF2-40B4-BE49-F238E27FC236}">
                  <a16:creationId xmlns:a16="http://schemas.microsoft.com/office/drawing/2014/main" id="{8872FC3B-0CAA-9626-A540-CA8D7F2EF41E}"/>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C222FBD5-7D5D-E673-68BE-1AE88CCD86F5}"/>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5A875969-9184-3B9F-E8AB-A6B5315B89C2}"/>
              </a:ext>
            </a:extLst>
          </p:cNvPr>
          <p:cNvSpPr txBox="1"/>
          <p:nvPr/>
        </p:nvSpPr>
        <p:spPr>
          <a:xfrm>
            <a:off x="0" y="338954"/>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Arc Flash Label Requirements</a:t>
            </a:r>
          </a:p>
        </p:txBody>
      </p:sp>
      <p:grpSp>
        <p:nvGrpSpPr>
          <p:cNvPr id="9" name="Group 8">
            <a:extLst>
              <a:ext uri="{FF2B5EF4-FFF2-40B4-BE49-F238E27FC236}">
                <a16:creationId xmlns:a16="http://schemas.microsoft.com/office/drawing/2014/main" id="{3FBE211A-C654-5D12-10FB-00D0812C4EB4}"/>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9DD43CC-CA53-94A7-07AA-7D07D55045A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6B9B754C-83EB-056E-F441-BD652BAA7907}"/>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TextBox 5">
            <a:extLst>
              <a:ext uri="{FF2B5EF4-FFF2-40B4-BE49-F238E27FC236}">
                <a16:creationId xmlns:a16="http://schemas.microsoft.com/office/drawing/2014/main" id="{9EA65BA5-606B-2807-2862-C490FD07BEC0}"/>
              </a:ext>
            </a:extLst>
          </p:cNvPr>
          <p:cNvSpPr txBox="1"/>
          <p:nvPr/>
        </p:nvSpPr>
        <p:spPr>
          <a:xfrm>
            <a:off x="755501" y="1659858"/>
            <a:ext cx="13533704" cy="5395013"/>
          </a:xfrm>
          <a:prstGeom prst="rect">
            <a:avLst/>
          </a:prstGeom>
        </p:spPr>
        <p:txBody>
          <a:bodyPr vert="horz" lIns="91440" tIns="45720" rIns="91440" bIns="45720" rtlCol="0">
            <a:noAutofit/>
          </a:bodyPr>
          <a:lstStyle/>
          <a:p>
            <a:pPr>
              <a:lnSpc>
                <a:spcPct val="90000"/>
              </a:lnSpc>
              <a:spcAft>
                <a:spcPts val="600"/>
              </a:spcAft>
            </a:pPr>
            <a:r>
              <a:rPr lang="en-US" sz="3000" dirty="0"/>
              <a:t>OSHA </a:t>
            </a:r>
          </a:p>
          <a:p>
            <a:pPr marL="285750" indent="-285750">
              <a:lnSpc>
                <a:spcPct val="90000"/>
              </a:lnSpc>
              <a:spcAft>
                <a:spcPts val="600"/>
              </a:spcAft>
              <a:buFont typeface="Arial" panose="020B0604020202020204" pitchFamily="34" charset="0"/>
              <a:buChar char="•"/>
            </a:pPr>
            <a:r>
              <a:rPr lang="en-US" sz="3000" dirty="0"/>
              <a:t>Requires safe work practices</a:t>
            </a:r>
          </a:p>
          <a:p>
            <a:pPr marL="285750" indent="-285750">
              <a:lnSpc>
                <a:spcPct val="90000"/>
              </a:lnSpc>
              <a:spcAft>
                <a:spcPts val="600"/>
              </a:spcAft>
              <a:buFont typeface="Arial" panose="020B0604020202020204" pitchFamily="34" charset="0"/>
              <a:buChar char="•"/>
            </a:pPr>
            <a:r>
              <a:rPr lang="en-US" sz="3000" dirty="0"/>
              <a:t>Follows NFPA 70E for guidance</a:t>
            </a:r>
          </a:p>
          <a:p>
            <a:pPr>
              <a:lnSpc>
                <a:spcPct val="90000"/>
              </a:lnSpc>
              <a:spcAft>
                <a:spcPts val="600"/>
              </a:spcAft>
            </a:pPr>
            <a:endParaRPr lang="en-US" sz="3000" dirty="0"/>
          </a:p>
          <a:p>
            <a:pPr>
              <a:lnSpc>
                <a:spcPct val="90000"/>
              </a:lnSpc>
              <a:spcAft>
                <a:spcPts val="600"/>
              </a:spcAft>
            </a:pPr>
            <a:r>
              <a:rPr lang="en-US" sz="3000" dirty="0"/>
              <a:t>NFPA 70E (2024)</a:t>
            </a:r>
          </a:p>
          <a:p>
            <a:pPr marL="285750" indent="-285750">
              <a:lnSpc>
                <a:spcPct val="90000"/>
              </a:lnSpc>
              <a:spcAft>
                <a:spcPts val="600"/>
              </a:spcAft>
              <a:buFont typeface="Arial" panose="020B0604020202020204" pitchFamily="34" charset="0"/>
              <a:buChar char="•"/>
            </a:pPr>
            <a:r>
              <a:rPr lang="en-US" sz="3000" dirty="0"/>
              <a:t>Labels required on energized equipment</a:t>
            </a:r>
          </a:p>
          <a:p>
            <a:pPr marL="285750" indent="-285750">
              <a:lnSpc>
                <a:spcPct val="90000"/>
              </a:lnSpc>
              <a:spcAft>
                <a:spcPts val="600"/>
              </a:spcAft>
              <a:buFont typeface="Arial" panose="020B0604020202020204" pitchFamily="34" charset="0"/>
              <a:buChar char="•"/>
            </a:pPr>
            <a:r>
              <a:rPr lang="en-US" sz="3000" dirty="0"/>
              <a:t>Must include:</a:t>
            </a:r>
          </a:p>
          <a:p>
            <a:pPr marL="742950" lvl="1" indent="-285750">
              <a:lnSpc>
                <a:spcPct val="90000"/>
              </a:lnSpc>
              <a:spcAft>
                <a:spcPts val="600"/>
              </a:spcAft>
              <a:buFont typeface="Arial" panose="020B0604020202020204" pitchFamily="34" charset="0"/>
              <a:buChar char="•"/>
            </a:pPr>
            <a:r>
              <a:rPr lang="en-US" sz="3000" dirty="0"/>
              <a:t>Voltage</a:t>
            </a:r>
          </a:p>
          <a:p>
            <a:pPr marL="742950" lvl="1" indent="-285750">
              <a:lnSpc>
                <a:spcPct val="90000"/>
              </a:lnSpc>
              <a:spcAft>
                <a:spcPts val="600"/>
              </a:spcAft>
              <a:buFont typeface="Arial" panose="020B0604020202020204" pitchFamily="34" charset="0"/>
              <a:buChar char="•"/>
            </a:pPr>
            <a:r>
              <a:rPr lang="en-US" sz="3000" dirty="0"/>
              <a:t>Arc flash boundary</a:t>
            </a:r>
          </a:p>
          <a:p>
            <a:pPr marL="742950" lvl="1" indent="-285750">
              <a:lnSpc>
                <a:spcPct val="90000"/>
              </a:lnSpc>
              <a:spcAft>
                <a:spcPts val="600"/>
              </a:spcAft>
              <a:buFont typeface="Arial" panose="020B0604020202020204" pitchFamily="34" charset="0"/>
              <a:buChar char="•"/>
            </a:pPr>
            <a:r>
              <a:rPr lang="en-US" sz="3000" dirty="0"/>
              <a:t>PPE info (incident energy or arc rating</a:t>
            </a:r>
          </a:p>
          <a:p>
            <a:pPr marL="285750" indent="-285750">
              <a:lnSpc>
                <a:spcPct val="90000"/>
              </a:lnSpc>
              <a:spcAft>
                <a:spcPts val="600"/>
              </a:spcAft>
              <a:buFont typeface="Arial" panose="020B0604020202020204" pitchFamily="34" charset="0"/>
              <a:buChar char="•"/>
            </a:pPr>
            <a:r>
              <a:rPr lang="en-US" sz="3000" dirty="0"/>
              <a:t>Review every 5 years or after system changes</a:t>
            </a:r>
          </a:p>
          <a:p>
            <a:pPr>
              <a:lnSpc>
                <a:spcPct val="90000"/>
              </a:lnSpc>
              <a:spcAft>
                <a:spcPts val="600"/>
              </a:spcAft>
            </a:pPr>
            <a:endParaRPr lang="en-US" sz="3000" dirty="0"/>
          </a:p>
          <a:p>
            <a:pPr>
              <a:lnSpc>
                <a:spcPct val="90000"/>
              </a:lnSpc>
              <a:spcAft>
                <a:spcPts val="600"/>
              </a:spcAft>
            </a:pPr>
            <a:r>
              <a:rPr lang="en-US" sz="3000" dirty="0"/>
              <a:t>NEC (2023)</a:t>
            </a:r>
          </a:p>
          <a:p>
            <a:pPr>
              <a:lnSpc>
                <a:spcPct val="90000"/>
              </a:lnSpc>
              <a:spcAft>
                <a:spcPts val="600"/>
              </a:spcAft>
            </a:pPr>
            <a:r>
              <a:rPr lang="en-US" sz="3000" dirty="0"/>
              <a:t>Labels required on panels ≥1000A</a:t>
            </a:r>
          </a:p>
          <a:p>
            <a:pPr>
              <a:lnSpc>
                <a:spcPct val="90000"/>
              </a:lnSpc>
              <a:spcAft>
                <a:spcPts val="600"/>
              </a:spcAft>
            </a:pPr>
            <a:r>
              <a:rPr lang="en-US" sz="3000" dirty="0"/>
              <a:t>Must be:</a:t>
            </a:r>
          </a:p>
          <a:p>
            <a:pPr>
              <a:lnSpc>
                <a:spcPct val="90000"/>
              </a:lnSpc>
              <a:spcAft>
                <a:spcPts val="600"/>
              </a:spcAft>
            </a:pPr>
            <a:r>
              <a:rPr lang="en-US" sz="3000" dirty="0"/>
              <a:t>Durable and visible</a:t>
            </a:r>
          </a:p>
          <a:p>
            <a:pPr>
              <a:lnSpc>
                <a:spcPct val="90000"/>
              </a:lnSpc>
              <a:spcAft>
                <a:spcPts val="600"/>
              </a:spcAft>
            </a:pPr>
            <a:r>
              <a:rPr lang="en-US" sz="3000" dirty="0"/>
              <a:t>Not handwritten (unless updated often)</a:t>
            </a:r>
          </a:p>
        </p:txBody>
      </p:sp>
      <p:pic>
        <p:nvPicPr>
          <p:cNvPr id="7" name="Picture 6">
            <a:extLst>
              <a:ext uri="{FF2B5EF4-FFF2-40B4-BE49-F238E27FC236}">
                <a16:creationId xmlns:a16="http://schemas.microsoft.com/office/drawing/2014/main" id="{5B3D8926-D14E-D135-3EFA-B87798CC153E}"/>
              </a:ext>
            </a:extLst>
          </p:cNvPr>
          <p:cNvPicPr>
            <a:picLocks noChangeAspect="1"/>
          </p:cNvPicPr>
          <p:nvPr/>
        </p:nvPicPr>
        <p:blipFill>
          <a:blip r:embed="rId3"/>
          <a:stretch>
            <a:fillRect/>
          </a:stretch>
        </p:blipFill>
        <p:spPr>
          <a:xfrm>
            <a:off x="12487701" y="1721746"/>
            <a:ext cx="5223219" cy="3251454"/>
          </a:xfrm>
          <a:prstGeom prst="rect">
            <a:avLst/>
          </a:prstGeom>
        </p:spPr>
      </p:pic>
      <p:pic>
        <p:nvPicPr>
          <p:cNvPr id="8" name="Picture 7">
            <a:extLst>
              <a:ext uri="{FF2B5EF4-FFF2-40B4-BE49-F238E27FC236}">
                <a16:creationId xmlns:a16="http://schemas.microsoft.com/office/drawing/2014/main" id="{391B6851-6597-8B27-ED1D-BE252CC4E586}"/>
              </a:ext>
            </a:extLst>
          </p:cNvPr>
          <p:cNvPicPr>
            <a:picLocks noChangeAspect="1"/>
          </p:cNvPicPr>
          <p:nvPr/>
        </p:nvPicPr>
        <p:blipFill>
          <a:blip r:embed="rId4"/>
          <a:stretch>
            <a:fillRect/>
          </a:stretch>
        </p:blipFill>
        <p:spPr>
          <a:xfrm>
            <a:off x="9383368" y="5551825"/>
            <a:ext cx="5606943" cy="3962535"/>
          </a:xfrm>
          <a:prstGeom prst="rect">
            <a:avLst/>
          </a:prstGeom>
        </p:spPr>
      </p:pic>
    </p:spTree>
    <p:extLst>
      <p:ext uri="{BB962C8B-B14F-4D97-AF65-F5344CB8AC3E}">
        <p14:creationId xmlns:p14="http://schemas.microsoft.com/office/powerpoint/2010/main" val="1698417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2FE83-6A36-5B35-942B-811E772929A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0B225D-171A-7519-9EC3-A75A3B61C791}"/>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D02454A3-914D-5D40-3AD6-AA3F780C2B2A}"/>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A26E962F-0634-38CA-42DB-828AE236B01C}"/>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26873BEA-1CE5-777F-BD68-3BDF755AE596}"/>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Proper PPE For The JOB</a:t>
            </a:r>
          </a:p>
        </p:txBody>
      </p:sp>
      <p:sp>
        <p:nvSpPr>
          <p:cNvPr id="6" name="Content Placeholder 9">
            <a:extLst>
              <a:ext uri="{FF2B5EF4-FFF2-40B4-BE49-F238E27FC236}">
                <a16:creationId xmlns:a16="http://schemas.microsoft.com/office/drawing/2014/main" id="{B54ECF8C-427A-2559-D6B3-D1F2051523D3}"/>
              </a:ext>
            </a:extLst>
          </p:cNvPr>
          <p:cNvSpPr txBox="1">
            <a:spLocks/>
          </p:cNvSpPr>
          <p:nvPr/>
        </p:nvSpPr>
        <p:spPr>
          <a:xfrm>
            <a:off x="439284" y="2849194"/>
            <a:ext cx="7667485" cy="39085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Arc Flash PPE – Key Points</a:t>
            </a:r>
          </a:p>
          <a:p>
            <a:r>
              <a:rPr lang="en-US" dirty="0"/>
              <a:t>Purpose: Protects against burns, heat, and flying debris from an arc flash event</a:t>
            </a:r>
          </a:p>
          <a:p>
            <a:r>
              <a:rPr lang="en-US" dirty="0"/>
              <a:t>Includes:</a:t>
            </a:r>
          </a:p>
          <a:p>
            <a:r>
              <a:rPr lang="en-US" dirty="0"/>
              <a:t>Protects from burns, heat, and debris</a:t>
            </a:r>
          </a:p>
          <a:p>
            <a:r>
              <a:rPr lang="en-US" dirty="0"/>
              <a:t>Includes arc-rated clothing, gloves, face shield/hood</a:t>
            </a:r>
          </a:p>
          <a:p>
            <a:r>
              <a:rPr lang="en-US" dirty="0"/>
              <a:t>Chosen based on arc flash risk level</a:t>
            </a:r>
          </a:p>
          <a:p>
            <a:r>
              <a:rPr lang="en-US" dirty="0"/>
              <a:t>Must meet NFPA 70E and ASTM standards</a:t>
            </a:r>
          </a:p>
        </p:txBody>
      </p:sp>
      <p:pic>
        <p:nvPicPr>
          <p:cNvPr id="7" name="Picture 6">
            <a:extLst>
              <a:ext uri="{FF2B5EF4-FFF2-40B4-BE49-F238E27FC236}">
                <a16:creationId xmlns:a16="http://schemas.microsoft.com/office/drawing/2014/main" id="{4ABAFEF4-35C5-CF47-82E2-1667C3F7E3A7}"/>
              </a:ext>
            </a:extLst>
          </p:cNvPr>
          <p:cNvPicPr>
            <a:picLocks noChangeAspect="1"/>
          </p:cNvPicPr>
          <p:nvPr/>
        </p:nvPicPr>
        <p:blipFill>
          <a:blip r:embed="rId2"/>
          <a:stretch>
            <a:fillRect/>
          </a:stretch>
        </p:blipFill>
        <p:spPr>
          <a:xfrm>
            <a:off x="8106769" y="1654598"/>
            <a:ext cx="10181231" cy="7759365"/>
          </a:xfrm>
          <a:prstGeom prst="rect">
            <a:avLst/>
          </a:prstGeom>
        </p:spPr>
      </p:pic>
      <p:grpSp>
        <p:nvGrpSpPr>
          <p:cNvPr id="9" name="Group 8">
            <a:extLst>
              <a:ext uri="{FF2B5EF4-FFF2-40B4-BE49-F238E27FC236}">
                <a16:creationId xmlns:a16="http://schemas.microsoft.com/office/drawing/2014/main" id="{AD349DA7-318C-CAC2-F175-414006A72FFF}"/>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BB03FA10-7627-0245-2E43-B62C0896C1B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15B00C22-9D7A-CAF4-56E0-E1E727E859FF}"/>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3425599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EF4EE-F07F-1D40-1097-FD5AE057FF2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03A9FC0-7058-8EE1-E3F7-5567CE5F0521}"/>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EA615DFD-F870-5191-1B06-2C9F9B0C96A7}"/>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F97EE934-15CA-54D2-6E01-A640B848870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971C995C-72E6-FB63-E202-B9146504325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Arc Flash </a:t>
            </a:r>
            <a:r>
              <a:rPr lang="en-US" sz="6277" b="1" dirty="0" err="1">
                <a:solidFill>
                  <a:srgbClr val="FEDD2C"/>
                </a:solidFill>
                <a:latin typeface="Montserrat Bold"/>
                <a:ea typeface="Montserrat Bold"/>
                <a:cs typeface="Montserrat Bold"/>
                <a:sym typeface="Montserrat Bold"/>
              </a:rPr>
              <a:t>Bounderies</a:t>
            </a:r>
            <a:endParaRPr lang="en-US" sz="6277" b="1" dirty="0">
              <a:solidFill>
                <a:srgbClr val="FEDD2C"/>
              </a:solidFill>
              <a:latin typeface="Montserrat Bold"/>
              <a:ea typeface="Montserrat Bold"/>
              <a:cs typeface="Montserrat Bold"/>
              <a:sym typeface="Montserrat Bold"/>
            </a:endParaRPr>
          </a:p>
        </p:txBody>
      </p:sp>
      <p:grpSp>
        <p:nvGrpSpPr>
          <p:cNvPr id="9" name="Group 8">
            <a:extLst>
              <a:ext uri="{FF2B5EF4-FFF2-40B4-BE49-F238E27FC236}">
                <a16:creationId xmlns:a16="http://schemas.microsoft.com/office/drawing/2014/main" id="{6004F930-4F3F-FA92-F253-D742A2FFB5F1}"/>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FAE58F0D-B1BD-6BDC-56C1-C9C5DE7D4B14}"/>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1D138C43-4D9A-F75C-A3B9-E06DA3A0359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5" descr="A diagram of a red circle with arrows and a yellow circle with red and orange circles&#10;&#10;AI-generated content may be incorrect.">
            <a:extLst>
              <a:ext uri="{FF2B5EF4-FFF2-40B4-BE49-F238E27FC236}">
                <a16:creationId xmlns:a16="http://schemas.microsoft.com/office/drawing/2014/main" id="{0CD6DD4C-5FCA-2856-B7CE-82CA09C02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716" y="2373973"/>
            <a:ext cx="8782902" cy="6429084"/>
          </a:xfrm>
          <a:prstGeom prst="rect">
            <a:avLst/>
          </a:prstGeom>
        </p:spPr>
      </p:pic>
      <p:pic>
        <p:nvPicPr>
          <p:cNvPr id="7" name="Picture 6" descr="A table with numbers and symbols&#10;&#10;AI-generated content may be incorrect.">
            <a:extLst>
              <a:ext uri="{FF2B5EF4-FFF2-40B4-BE49-F238E27FC236}">
                <a16:creationId xmlns:a16="http://schemas.microsoft.com/office/drawing/2014/main" id="{57EB25BC-05D4-31BF-ADC0-744FB13E9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3" y="2373973"/>
            <a:ext cx="9514248" cy="6429084"/>
          </a:xfrm>
          <a:prstGeom prst="rect">
            <a:avLst/>
          </a:prstGeom>
        </p:spPr>
      </p:pic>
    </p:spTree>
    <p:extLst>
      <p:ext uri="{BB962C8B-B14F-4D97-AF65-F5344CB8AC3E}">
        <p14:creationId xmlns:p14="http://schemas.microsoft.com/office/powerpoint/2010/main" val="398586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F95D9-146A-7EAB-5577-1E22A0E4512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5FBE266-BB64-736F-4A24-455880705A1E}"/>
              </a:ext>
            </a:extLst>
          </p:cNvPr>
          <p:cNvGrpSpPr/>
          <p:nvPr/>
        </p:nvGrpSpPr>
        <p:grpSpPr>
          <a:xfrm>
            <a:off x="16763915" y="8980923"/>
            <a:ext cx="1524085" cy="1107203"/>
            <a:chOff x="61504" y="6066665"/>
            <a:chExt cx="1025852" cy="758950"/>
          </a:xfrm>
        </p:grpSpPr>
        <p:sp>
          <p:nvSpPr>
            <p:cNvPr id="8" name="Oval 7">
              <a:extLst>
                <a:ext uri="{FF2B5EF4-FFF2-40B4-BE49-F238E27FC236}">
                  <a16:creationId xmlns:a16="http://schemas.microsoft.com/office/drawing/2014/main" id="{F5DB21CC-8199-9865-2EDD-1E11F4BD85C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3BB48E5F-C74A-5AFC-39FD-684A3FA6A7A6}"/>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4" name="TextBox 3">
            <a:extLst>
              <a:ext uri="{FF2B5EF4-FFF2-40B4-BE49-F238E27FC236}">
                <a16:creationId xmlns:a16="http://schemas.microsoft.com/office/drawing/2014/main" id="{04F9E003-1696-5D78-9A7C-6972F501D40B}"/>
              </a:ext>
            </a:extLst>
          </p:cNvPr>
          <p:cNvSpPr txBox="1"/>
          <p:nvPr/>
        </p:nvSpPr>
        <p:spPr>
          <a:xfrm>
            <a:off x="0" y="4120162"/>
            <a:ext cx="18288000" cy="1567096"/>
          </a:xfrm>
          <a:prstGeom prst="rect">
            <a:avLst/>
          </a:prstGeom>
          <a:noFill/>
        </p:spPr>
        <p:txBody>
          <a:bodyPr wrap="square" rtlCol="0">
            <a:spAutoFit/>
          </a:bodyPr>
          <a:lstStyle/>
          <a:p>
            <a:pPr algn="ctr">
              <a:lnSpc>
                <a:spcPts val="11502"/>
              </a:lnSpc>
            </a:pPr>
            <a:r>
              <a:rPr lang="en-US" sz="10400" b="1" dirty="0">
                <a:effectLst>
                  <a:outerShdw blurRad="38100" dist="38100" dir="2700000" algn="tl">
                    <a:srgbClr val="000000">
                      <a:alpha val="43137"/>
                    </a:srgbClr>
                  </a:outerShdw>
                </a:effectLst>
                <a:latin typeface="Montserrat Bold"/>
                <a:ea typeface="Montserrat Bold"/>
                <a:cs typeface="Montserrat Bold"/>
                <a:sym typeface="Montserrat Bold"/>
              </a:rPr>
              <a:t>Your Skin and the Sun</a:t>
            </a:r>
          </a:p>
        </p:txBody>
      </p:sp>
      <p:pic>
        <p:nvPicPr>
          <p:cNvPr id="2" name="Picture 2">
            <a:extLst>
              <a:ext uri="{FF2B5EF4-FFF2-40B4-BE49-F238E27FC236}">
                <a16:creationId xmlns:a16="http://schemas.microsoft.com/office/drawing/2014/main" id="{B5D81E20-5E93-F04F-33B1-34E63FFCDBE2}"/>
              </a:ext>
            </a:extLst>
          </p:cNvPr>
          <p:cNvPicPr>
            <a:picLocks noChangeAspect="1" noChangeArrowheads="1"/>
          </p:cNvPicPr>
          <p:nvPr/>
        </p:nvPicPr>
        <p:blipFill>
          <a:blip r:embed="rId3">
            <a:alphaModFix amt="2000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15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73F6-0050-0A4A-632A-F6D3B9B69AC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448E3E6-7943-FB8D-0BEB-6F5F86B8C5F2}"/>
              </a:ext>
            </a:extLst>
          </p:cNvPr>
          <p:cNvGrpSpPr/>
          <p:nvPr/>
        </p:nvGrpSpPr>
        <p:grpSpPr>
          <a:xfrm>
            <a:off x="2756848" y="153054"/>
            <a:ext cx="12774304" cy="2135279"/>
            <a:chOff x="0" y="0"/>
            <a:chExt cx="18378108" cy="1913890"/>
          </a:xfrm>
        </p:grpSpPr>
        <p:sp>
          <p:nvSpPr>
            <p:cNvPr id="3" name="Freeform 3">
              <a:extLst>
                <a:ext uri="{FF2B5EF4-FFF2-40B4-BE49-F238E27FC236}">
                  <a16:creationId xmlns:a16="http://schemas.microsoft.com/office/drawing/2014/main" id="{09551169-D4EA-52E3-3F39-0D149BF03244}"/>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048EDDC4-40E3-4917-ACB8-4825FE99D753}"/>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0C374235-7826-453A-F79D-04492C2FF521}"/>
              </a:ext>
            </a:extLst>
          </p:cNvPr>
          <p:cNvSpPr txBox="1"/>
          <p:nvPr/>
        </p:nvSpPr>
        <p:spPr>
          <a:xfrm>
            <a:off x="0" y="338954"/>
            <a:ext cx="18287965" cy="1949380"/>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Required Job Hazard Analysis</a:t>
            </a:r>
          </a:p>
          <a:p>
            <a:pPr algn="ctr">
              <a:lnSpc>
                <a:spcPts val="7783"/>
              </a:lnSpc>
            </a:pPr>
            <a:r>
              <a:rPr lang="en-US" sz="6277" b="1" dirty="0">
                <a:solidFill>
                  <a:srgbClr val="FEDD2C"/>
                </a:solidFill>
                <a:latin typeface="Montserrat Bold"/>
                <a:ea typeface="Montserrat Bold"/>
                <a:cs typeface="Montserrat Bold"/>
                <a:sym typeface="Montserrat Bold"/>
              </a:rPr>
              <a:t>(Hazard Assessment</a:t>
            </a:r>
          </a:p>
        </p:txBody>
      </p:sp>
      <p:pic>
        <p:nvPicPr>
          <p:cNvPr id="6" name="Picture 5">
            <a:extLst>
              <a:ext uri="{FF2B5EF4-FFF2-40B4-BE49-F238E27FC236}">
                <a16:creationId xmlns:a16="http://schemas.microsoft.com/office/drawing/2014/main" id="{E9C5ABF2-A8D5-DC1D-517D-DF54738F657F}"/>
              </a:ext>
            </a:extLst>
          </p:cNvPr>
          <p:cNvPicPr>
            <a:picLocks noChangeAspect="1"/>
          </p:cNvPicPr>
          <p:nvPr/>
        </p:nvPicPr>
        <p:blipFill>
          <a:blip r:embed="rId2"/>
          <a:srcRect t="19774" r="1" b="2269"/>
          <a:stretch>
            <a:fillRect/>
          </a:stretch>
        </p:blipFill>
        <p:spPr>
          <a:xfrm>
            <a:off x="12792866" y="2921716"/>
            <a:ext cx="5338752" cy="6386308"/>
          </a:xfrm>
          <a:prstGeom prst="rect">
            <a:avLst/>
          </a:prstGeom>
        </p:spPr>
      </p:pic>
      <p:sp>
        <p:nvSpPr>
          <p:cNvPr id="7" name="TextBox 6">
            <a:extLst>
              <a:ext uri="{FF2B5EF4-FFF2-40B4-BE49-F238E27FC236}">
                <a16:creationId xmlns:a16="http://schemas.microsoft.com/office/drawing/2014/main" id="{5047F1C9-200E-1254-02CD-981208333833}"/>
              </a:ext>
            </a:extLst>
          </p:cNvPr>
          <p:cNvSpPr txBox="1"/>
          <p:nvPr/>
        </p:nvSpPr>
        <p:spPr>
          <a:xfrm>
            <a:off x="367776" y="2722019"/>
            <a:ext cx="12106278" cy="4119172"/>
          </a:xfrm>
          <a:prstGeom prst="rect">
            <a:avLst/>
          </a:prstGeom>
        </p:spPr>
        <p:txBody>
          <a:bodyPr vert="horz" lIns="91440" tIns="45720" rIns="91440" bIns="45720" rtlCol="0" anchor="t">
            <a:noAutofit/>
          </a:bodyPr>
          <a:lstStyle/>
          <a:p>
            <a:pPr>
              <a:lnSpc>
                <a:spcPct val="90000"/>
              </a:lnSpc>
              <a:spcAft>
                <a:spcPts val="600"/>
              </a:spcAft>
            </a:pPr>
            <a:r>
              <a:rPr lang="en-US" sz="2800" dirty="0"/>
              <a:t>Arc Flash Hazard Assessment</a:t>
            </a:r>
          </a:p>
          <a:p>
            <a:pPr>
              <a:lnSpc>
                <a:spcPct val="90000"/>
              </a:lnSpc>
              <a:spcAft>
                <a:spcPts val="600"/>
              </a:spcAft>
            </a:pPr>
            <a:r>
              <a:rPr lang="en-US" sz="2800" dirty="0"/>
              <a:t>(OSHA/NFPA 70E) OSHA Requires it.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Hazard Analysis: Identify risks, calculate incident energy (</a:t>
            </a:r>
            <a:r>
              <a:rPr lang="en-US" sz="2800" dirty="0" err="1"/>
              <a:t>cal</a:t>
            </a:r>
            <a:r>
              <a:rPr lang="en-US" sz="2800" dirty="0"/>
              <a:t>/cm²)</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Qualified Personnel: Only trained individuals may assess or work near energized parts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Labeling: Must show incident energy, arc boundary, PPE, and working distance</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PPE: Provide arc-rated gear per energy level (NFPA 70E, ASTM F1506)</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Training: Every 3 years or with job changes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LOTO: De-energize and lock/tag per OSHA 1910.147</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800" dirty="0"/>
              <a:t>Written Program: Maintain documented electrical safety procedures</a:t>
            </a:r>
          </a:p>
        </p:txBody>
      </p:sp>
      <p:grpSp>
        <p:nvGrpSpPr>
          <p:cNvPr id="9" name="Group 8">
            <a:extLst>
              <a:ext uri="{FF2B5EF4-FFF2-40B4-BE49-F238E27FC236}">
                <a16:creationId xmlns:a16="http://schemas.microsoft.com/office/drawing/2014/main" id="{20838565-A0B9-794A-C49D-BA78FB295686}"/>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8ABBF26F-08B5-8685-151B-E585766687A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E87D457C-CDA6-6817-BFB1-A4891E361BED}"/>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160077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F81D-173D-BE07-7351-3241C002647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82C767-C422-4841-0921-E50A30902A62}"/>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F4572D70-D79F-91BC-546A-AF3372B3B0A7}"/>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AF388535-9D37-970B-8160-CA39B536664B}"/>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51255636-8BA9-47C6-8F03-EA866C5F38A3}"/>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PPE</a:t>
            </a:r>
          </a:p>
        </p:txBody>
      </p:sp>
      <p:grpSp>
        <p:nvGrpSpPr>
          <p:cNvPr id="9" name="Group 8">
            <a:extLst>
              <a:ext uri="{FF2B5EF4-FFF2-40B4-BE49-F238E27FC236}">
                <a16:creationId xmlns:a16="http://schemas.microsoft.com/office/drawing/2014/main" id="{FE9D1DA2-5B1A-0F0E-E618-B12B0962D516}"/>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2A1AF166-D518-2E3A-AF74-64CB3B9B621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EB47DF36-58C6-A786-C20D-81B65AB1A4ED}"/>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2" descr="Courtship Q &amp; A - Courtship Vs. Dating with Rickey E. Macklin">
            <a:extLst>
              <a:ext uri="{FF2B5EF4-FFF2-40B4-BE49-F238E27FC236}">
                <a16:creationId xmlns:a16="http://schemas.microsoft.com/office/drawing/2014/main" id="{69100AA2-0021-15EA-8C13-0C957B0CC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074" y="1965480"/>
            <a:ext cx="11511851" cy="5850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logo&#10;&#10;Description automatically generated">
            <a:extLst>
              <a:ext uri="{FF2B5EF4-FFF2-40B4-BE49-F238E27FC236}">
                <a16:creationId xmlns:a16="http://schemas.microsoft.com/office/drawing/2014/main" id="{42CD06FB-4573-BFC4-A197-ED681CE58502}"/>
              </a:ext>
            </a:extLst>
          </p:cNvPr>
          <p:cNvPicPr>
            <a:picLocks noChangeAspect="1"/>
          </p:cNvPicPr>
          <p:nvPr/>
        </p:nvPicPr>
        <p:blipFill>
          <a:blip r:embed="rId4"/>
          <a:stretch>
            <a:fillRect/>
          </a:stretch>
        </p:blipFill>
        <p:spPr>
          <a:xfrm>
            <a:off x="178149" y="9210020"/>
            <a:ext cx="3209925" cy="923925"/>
          </a:xfrm>
          <a:prstGeom prst="rect">
            <a:avLst/>
          </a:prstGeom>
        </p:spPr>
      </p:pic>
      <p:pic>
        <p:nvPicPr>
          <p:cNvPr id="8" name="Picture 7" descr="A green and black logo&#10;&#10;Description automatically generated">
            <a:extLst>
              <a:ext uri="{FF2B5EF4-FFF2-40B4-BE49-F238E27FC236}">
                <a16:creationId xmlns:a16="http://schemas.microsoft.com/office/drawing/2014/main" id="{AADA7031-0024-8004-1835-208C1204D8FB}"/>
              </a:ext>
            </a:extLst>
          </p:cNvPr>
          <p:cNvPicPr>
            <a:picLocks noChangeAspect="1"/>
          </p:cNvPicPr>
          <p:nvPr/>
        </p:nvPicPr>
        <p:blipFill>
          <a:blip r:embed="rId5"/>
          <a:stretch>
            <a:fillRect/>
          </a:stretch>
        </p:blipFill>
        <p:spPr>
          <a:xfrm>
            <a:off x="4693876" y="8913472"/>
            <a:ext cx="1074699" cy="1172272"/>
          </a:xfrm>
          <a:prstGeom prst="rect">
            <a:avLst/>
          </a:prstGeom>
        </p:spPr>
      </p:pic>
      <p:pic>
        <p:nvPicPr>
          <p:cNvPr id="12" name="Picture 11">
            <a:extLst>
              <a:ext uri="{FF2B5EF4-FFF2-40B4-BE49-F238E27FC236}">
                <a16:creationId xmlns:a16="http://schemas.microsoft.com/office/drawing/2014/main" id="{12672AD4-6FA8-99FC-7715-C9794C305B24}"/>
              </a:ext>
            </a:extLst>
          </p:cNvPr>
          <p:cNvPicPr>
            <a:picLocks noChangeAspect="1"/>
          </p:cNvPicPr>
          <p:nvPr/>
        </p:nvPicPr>
        <p:blipFill>
          <a:blip r:embed="rId6"/>
          <a:stretch>
            <a:fillRect/>
          </a:stretch>
        </p:blipFill>
        <p:spPr>
          <a:xfrm>
            <a:off x="7462487" y="8942976"/>
            <a:ext cx="1681511" cy="1142768"/>
          </a:xfrm>
          <a:prstGeom prst="rect">
            <a:avLst/>
          </a:prstGeom>
        </p:spPr>
      </p:pic>
      <p:pic>
        <p:nvPicPr>
          <p:cNvPr id="13" name="Picture 12" descr="A blue and white logo&#10;&#10;Description automatically generated">
            <a:extLst>
              <a:ext uri="{FF2B5EF4-FFF2-40B4-BE49-F238E27FC236}">
                <a16:creationId xmlns:a16="http://schemas.microsoft.com/office/drawing/2014/main" id="{B76D8B81-13E1-90E5-D3AB-30DB53449C50}"/>
              </a:ext>
            </a:extLst>
          </p:cNvPr>
          <p:cNvPicPr>
            <a:picLocks noChangeAspect="1"/>
          </p:cNvPicPr>
          <p:nvPr/>
        </p:nvPicPr>
        <p:blipFill>
          <a:blip r:embed="rId7"/>
          <a:stretch>
            <a:fillRect/>
          </a:stretch>
        </p:blipFill>
        <p:spPr>
          <a:xfrm>
            <a:off x="10986368" y="9334803"/>
            <a:ext cx="1497516" cy="622610"/>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42B8DBE2-7FBE-6FC2-72E2-C9C05414A559}"/>
              </a:ext>
            </a:extLst>
          </p:cNvPr>
          <p:cNvPicPr>
            <a:picLocks noChangeAspect="1"/>
          </p:cNvPicPr>
          <p:nvPr/>
        </p:nvPicPr>
        <p:blipFill>
          <a:blip r:embed="rId8"/>
          <a:stretch>
            <a:fillRect/>
          </a:stretch>
        </p:blipFill>
        <p:spPr>
          <a:xfrm>
            <a:off x="13611842" y="9427003"/>
            <a:ext cx="2576165" cy="489957"/>
          </a:xfrm>
          <a:prstGeom prst="rect">
            <a:avLst/>
          </a:prstGeom>
        </p:spPr>
      </p:pic>
    </p:spTree>
    <p:extLst>
      <p:ext uri="{BB962C8B-B14F-4D97-AF65-F5344CB8AC3E}">
        <p14:creationId xmlns:p14="http://schemas.microsoft.com/office/powerpoint/2010/main" val="1571290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73E0-4371-074E-6E5C-D706CCF37382}"/>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0E3990C-D923-5314-7290-711C01365E92}"/>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6741E22-2D59-C06A-C974-5EF516BA7F9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1AC95971-355B-AFA5-CB83-0636AF68C1E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5" descr="A young child with red hair and a white shirt with black and yellow designs&#10;&#10;AI-generated content may be incorrect.">
            <a:extLst>
              <a:ext uri="{FF2B5EF4-FFF2-40B4-BE49-F238E27FC236}">
                <a16:creationId xmlns:a16="http://schemas.microsoft.com/office/drawing/2014/main" id="{4D88FDE5-0FBB-6243-8457-2B014F3F8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068" y="84462"/>
            <a:ext cx="8229599" cy="10118075"/>
          </a:xfrm>
          <a:prstGeom prst="rect">
            <a:avLst/>
          </a:prstGeom>
        </p:spPr>
      </p:pic>
    </p:spTree>
    <p:extLst>
      <p:ext uri="{BB962C8B-B14F-4D97-AF65-F5344CB8AC3E}">
        <p14:creationId xmlns:p14="http://schemas.microsoft.com/office/powerpoint/2010/main" val="30965624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20ED3-80EE-4E69-1822-F9A4E90FEB7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35E6835-99A6-B22E-AE5D-0B2ADB305A1E}"/>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CB3F6909-43DB-8408-DD56-F88658DF07B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F0190024-7A69-C74E-A1A2-9B22CDDF5165}"/>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6" name="Picture 5" descr="A child holding a fishing rod and a fish&#10;&#10;AI-generated content may be incorrect.">
            <a:extLst>
              <a:ext uri="{FF2B5EF4-FFF2-40B4-BE49-F238E27FC236}">
                <a16:creationId xmlns:a16="http://schemas.microsoft.com/office/drawing/2014/main" id="{8591400C-5917-CA4B-BB0C-C0DFD3A72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03344" y="1285164"/>
            <a:ext cx="10281312" cy="7710984"/>
          </a:xfrm>
          <a:prstGeom prst="rect">
            <a:avLst/>
          </a:prstGeom>
        </p:spPr>
      </p:pic>
    </p:spTree>
    <p:extLst>
      <p:ext uri="{BB962C8B-B14F-4D97-AF65-F5344CB8AC3E}">
        <p14:creationId xmlns:p14="http://schemas.microsoft.com/office/powerpoint/2010/main" val="3288822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p:cNvGrpSpPr/>
        <p:nvPr/>
      </p:nvGrpSpPr>
      <p:grpSpPr>
        <a:xfrm>
          <a:off x="0" y="0"/>
          <a:ext cx="0" cy="0"/>
          <a:chOff x="0" y="0"/>
          <a:chExt cx="0" cy="0"/>
        </a:xfrm>
      </p:grpSpPr>
      <p:sp>
        <p:nvSpPr>
          <p:cNvPr id="3" name="TextBox 3"/>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8" name="Group 7">
            <a:extLst>
              <a:ext uri="{FF2B5EF4-FFF2-40B4-BE49-F238E27FC236}">
                <a16:creationId xmlns:a16="http://schemas.microsoft.com/office/drawing/2014/main" id="{5784E41A-FD77-8364-E008-573B83D0BD85}"/>
              </a:ext>
            </a:extLst>
          </p:cNvPr>
          <p:cNvGrpSpPr/>
          <p:nvPr/>
        </p:nvGrpSpPr>
        <p:grpSpPr>
          <a:xfrm>
            <a:off x="16752716" y="8999399"/>
            <a:ext cx="1535284" cy="1070251"/>
            <a:chOff x="61504" y="6066665"/>
            <a:chExt cx="1025852" cy="758950"/>
          </a:xfrm>
        </p:grpSpPr>
        <p:sp>
          <p:nvSpPr>
            <p:cNvPr id="9" name="Oval 8">
              <a:extLst>
                <a:ext uri="{FF2B5EF4-FFF2-40B4-BE49-F238E27FC236}">
                  <a16:creationId xmlns:a16="http://schemas.microsoft.com/office/drawing/2014/main" id="{07E404E7-2DDE-0D4E-0A33-DE07F55F21AE}"/>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77B7EE1C-AECC-34CC-7B2D-9C4A49804A88}"/>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3074" name="Picture 2">
            <a:extLst>
              <a:ext uri="{FF2B5EF4-FFF2-40B4-BE49-F238E27FC236}">
                <a16:creationId xmlns:a16="http://schemas.microsoft.com/office/drawing/2014/main" id="{295AA166-AE1C-9551-E5F7-50B7D5A0C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950" y="2830207"/>
            <a:ext cx="11180099" cy="7067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DD2C"/>
        </a:solidFill>
        <a:effectLst/>
      </p:bgPr>
    </p:bg>
    <p:spTree>
      <p:nvGrpSpPr>
        <p:cNvPr id="1" name="">
          <a:extLst>
            <a:ext uri="{FF2B5EF4-FFF2-40B4-BE49-F238E27FC236}">
              <a16:creationId xmlns:a16="http://schemas.microsoft.com/office/drawing/2014/main" id="{81F8AB03-0CA3-6340-F0E7-C9DE3CC8A58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D6B2D5C-F13A-D3A8-01F8-7B267F033B72}"/>
              </a:ext>
            </a:extLst>
          </p:cNvPr>
          <p:cNvSpPr txBox="1"/>
          <p:nvPr/>
        </p:nvSpPr>
        <p:spPr>
          <a:xfrm>
            <a:off x="0" y="1133475"/>
            <a:ext cx="18288000" cy="1696732"/>
          </a:xfrm>
          <a:prstGeom prst="rect">
            <a:avLst/>
          </a:prstGeom>
        </p:spPr>
        <p:txBody>
          <a:bodyPr lIns="0" tIns="0" rIns="0" bIns="0" rtlCol="0" anchor="t">
            <a:spAutoFit/>
          </a:bodyPr>
          <a:lstStyle/>
          <a:p>
            <a:pPr algn="ctr">
              <a:lnSpc>
                <a:spcPts val="13063"/>
              </a:lnSpc>
            </a:pPr>
            <a:r>
              <a:rPr lang="en-US" sz="11875"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LET’S RAFFLE!</a:t>
            </a:r>
          </a:p>
        </p:txBody>
      </p:sp>
      <p:grpSp>
        <p:nvGrpSpPr>
          <p:cNvPr id="6" name="Group 5">
            <a:extLst>
              <a:ext uri="{FF2B5EF4-FFF2-40B4-BE49-F238E27FC236}">
                <a16:creationId xmlns:a16="http://schemas.microsoft.com/office/drawing/2014/main" id="{015D7EB2-15C9-4A27-7509-7CD5401D9E55}"/>
              </a:ext>
            </a:extLst>
          </p:cNvPr>
          <p:cNvGrpSpPr/>
          <p:nvPr/>
        </p:nvGrpSpPr>
        <p:grpSpPr>
          <a:xfrm>
            <a:off x="16752716" y="8999399"/>
            <a:ext cx="1535284" cy="1070251"/>
            <a:chOff x="61504" y="6066665"/>
            <a:chExt cx="1025852" cy="758950"/>
          </a:xfrm>
        </p:grpSpPr>
        <p:sp>
          <p:nvSpPr>
            <p:cNvPr id="7" name="Oval 6">
              <a:extLst>
                <a:ext uri="{FF2B5EF4-FFF2-40B4-BE49-F238E27FC236}">
                  <a16:creationId xmlns:a16="http://schemas.microsoft.com/office/drawing/2014/main" id="{23CCA260-A077-8CD3-8A6E-1B5D3D55CCB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B97C59F9-5B39-57D7-7672-853EBC2A993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2050" name="Picture 2">
            <a:extLst>
              <a:ext uri="{FF2B5EF4-FFF2-40B4-BE49-F238E27FC236}">
                <a16:creationId xmlns:a16="http://schemas.microsoft.com/office/drawing/2014/main" id="{FD5AC532-436C-D105-5AA0-30D13F511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7" y="2783025"/>
            <a:ext cx="7286625" cy="728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55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3838263"/>
            <a:ext cx="18288000" cy="1484800"/>
          </a:xfrm>
          <a:prstGeom prst="rect">
            <a:avLst/>
          </a:prstGeom>
        </p:spPr>
        <p:txBody>
          <a:bodyPr lIns="0" tIns="0" rIns="0" bIns="0" rtlCol="0" anchor="t">
            <a:spAutoFit/>
          </a:bodyPr>
          <a:lstStyle/>
          <a:p>
            <a:pPr algn="ctr">
              <a:lnSpc>
                <a:spcPts val="11502"/>
              </a:lnSpc>
            </a:pPr>
            <a:r>
              <a:rPr lang="en-US" sz="10456"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SAFETY REVIEW</a:t>
            </a:r>
          </a:p>
        </p:txBody>
      </p:sp>
      <p:sp>
        <p:nvSpPr>
          <p:cNvPr id="4" name="TextBox 4"/>
          <p:cNvSpPr txBox="1"/>
          <p:nvPr/>
        </p:nvSpPr>
        <p:spPr>
          <a:xfrm>
            <a:off x="0" y="5399263"/>
            <a:ext cx="18288000" cy="1154249"/>
          </a:xfrm>
          <a:prstGeom prst="rect">
            <a:avLst/>
          </a:prstGeom>
        </p:spPr>
        <p:txBody>
          <a:bodyPr lIns="0" tIns="0" rIns="0" bIns="0" rtlCol="0" anchor="t">
            <a:spAutoFit/>
          </a:bodyPr>
          <a:lstStyle/>
          <a:p>
            <a:pPr algn="ctr">
              <a:lnSpc>
                <a:spcPts val="8922"/>
              </a:lnSpc>
            </a:pPr>
            <a:r>
              <a:rPr lang="en-US" sz="8111"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FRANK SAVAGE</a:t>
            </a:r>
          </a:p>
        </p:txBody>
      </p:sp>
      <p:grpSp>
        <p:nvGrpSpPr>
          <p:cNvPr id="7" name="Group 6">
            <a:extLst>
              <a:ext uri="{FF2B5EF4-FFF2-40B4-BE49-F238E27FC236}">
                <a16:creationId xmlns:a16="http://schemas.microsoft.com/office/drawing/2014/main" id="{596E11E1-6336-27E0-C30D-E0C2B24AE02D}"/>
              </a:ext>
            </a:extLst>
          </p:cNvPr>
          <p:cNvGrpSpPr/>
          <p:nvPr/>
        </p:nvGrpSpPr>
        <p:grpSpPr>
          <a:xfrm>
            <a:off x="16752716" y="8999399"/>
            <a:ext cx="1535284" cy="1070251"/>
            <a:chOff x="61504" y="6066665"/>
            <a:chExt cx="1025852" cy="758950"/>
          </a:xfrm>
        </p:grpSpPr>
        <p:sp>
          <p:nvSpPr>
            <p:cNvPr id="8" name="Oval 7">
              <a:extLst>
                <a:ext uri="{FF2B5EF4-FFF2-40B4-BE49-F238E27FC236}">
                  <a16:creationId xmlns:a16="http://schemas.microsoft.com/office/drawing/2014/main" id="{47151D73-9D33-6C82-B723-0579E9782C6F}"/>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EF6AE99C-2E58-0442-8A89-B5A0F360F575}"/>
                </a:ext>
              </a:extLst>
            </p:cNvPr>
            <p:cNvPicPr>
              <a:picLocks noChangeAspect="1"/>
            </p:cNvPicPr>
            <p:nvPr/>
          </p:nvPicPr>
          <p:blipFill>
            <a:blip r:embed="rId2"/>
            <a:stretch>
              <a:fillRect/>
            </a:stretch>
          </p:blipFill>
          <p:spPr>
            <a:xfrm>
              <a:off x="61504" y="6190487"/>
              <a:ext cx="1025852" cy="513207"/>
            </a:xfrm>
            <a:prstGeom prst="rect">
              <a:avLst/>
            </a:prstGeom>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31517" y="153055"/>
            <a:ext cx="11624966" cy="1198840"/>
            <a:chOff x="0" y="0"/>
            <a:chExt cx="18558690" cy="1913890"/>
          </a:xfrm>
        </p:grpSpPr>
        <p:sp>
          <p:nvSpPr>
            <p:cNvPr id="3" name="Freeform 3"/>
            <p:cNvSpPr/>
            <p:nvPr/>
          </p:nvSpPr>
          <p:spPr>
            <a:xfrm>
              <a:off x="0" y="0"/>
              <a:ext cx="18558690" cy="1913890"/>
            </a:xfrm>
            <a:custGeom>
              <a:avLst/>
              <a:gdLst/>
              <a:ahLst/>
              <a:cxnLst/>
              <a:rect l="l" t="t" r="r" b="b"/>
              <a:pathLst>
                <a:path w="18558690" h="1913890">
                  <a:moveTo>
                    <a:pt x="18434230" y="1913890"/>
                  </a:moveTo>
                  <a:lnTo>
                    <a:pt x="124460" y="1913890"/>
                  </a:lnTo>
                  <a:cubicBezTo>
                    <a:pt x="55880" y="1913890"/>
                    <a:pt x="0" y="1858010"/>
                    <a:pt x="0" y="1789430"/>
                  </a:cubicBezTo>
                  <a:lnTo>
                    <a:pt x="0" y="124460"/>
                  </a:lnTo>
                  <a:cubicBezTo>
                    <a:pt x="0" y="55880"/>
                    <a:pt x="55880" y="0"/>
                    <a:pt x="124460" y="0"/>
                  </a:cubicBezTo>
                  <a:lnTo>
                    <a:pt x="18434230" y="0"/>
                  </a:lnTo>
                  <a:cubicBezTo>
                    <a:pt x="18502810" y="0"/>
                    <a:pt x="18558690" y="55880"/>
                    <a:pt x="18558690" y="124460"/>
                  </a:cubicBezTo>
                  <a:lnTo>
                    <a:pt x="18558690" y="1789430"/>
                  </a:lnTo>
                  <a:cubicBezTo>
                    <a:pt x="18558690" y="1858010"/>
                    <a:pt x="18502810" y="1913890"/>
                    <a:pt x="18434230" y="1913890"/>
                  </a:cubicBezTo>
                  <a:close/>
                </a:path>
              </a:pathLst>
            </a:custGeom>
            <a:solidFill>
              <a:srgbClr val="000000"/>
            </a:solidFill>
          </p:spPr>
          <p:txBody>
            <a:bodyPr/>
            <a:lstStyle/>
            <a:p>
              <a:endParaRPr lang="en-US" dirty="0"/>
            </a:p>
          </p:txBody>
        </p:sp>
      </p:grpSp>
      <p:sp>
        <p:nvSpPr>
          <p:cNvPr id="4" name="AutoShape 4"/>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p:cNvSpPr txBox="1"/>
          <p:nvPr/>
        </p:nvSpPr>
        <p:spPr>
          <a:xfrm>
            <a:off x="3467811" y="249306"/>
            <a:ext cx="11321714" cy="977763"/>
          </a:xfrm>
          <a:prstGeom prst="rect">
            <a:avLst/>
          </a:prstGeom>
        </p:spPr>
        <p:txBody>
          <a:bodyPr lIns="0" tIns="0" rIns="0" bIns="0" rtlCol="0" anchor="t">
            <a:spAutoFit/>
          </a:bodyPr>
          <a:lstStyle/>
          <a:p>
            <a:pPr algn="l">
              <a:lnSpc>
                <a:spcPts val="7783"/>
              </a:lnSpc>
            </a:pPr>
            <a:r>
              <a:rPr lang="en-US" sz="6277" b="1" dirty="0">
                <a:solidFill>
                  <a:srgbClr val="FEDD2C"/>
                </a:solidFill>
                <a:latin typeface="Montserrat Bold"/>
                <a:ea typeface="Montserrat Bold"/>
                <a:cs typeface="Montserrat Bold"/>
                <a:sym typeface="Montserrat Bold"/>
              </a:rPr>
              <a:t>INCIDENTS &amp; NEAR MISSES</a:t>
            </a:r>
          </a:p>
        </p:txBody>
      </p:sp>
      <p:grpSp>
        <p:nvGrpSpPr>
          <p:cNvPr id="10" name="Group 9">
            <a:extLst>
              <a:ext uri="{FF2B5EF4-FFF2-40B4-BE49-F238E27FC236}">
                <a16:creationId xmlns:a16="http://schemas.microsoft.com/office/drawing/2014/main" id="{28841AD9-8EC3-DDF1-38FB-DB8902902791}"/>
              </a:ext>
            </a:extLst>
          </p:cNvPr>
          <p:cNvGrpSpPr/>
          <p:nvPr/>
        </p:nvGrpSpPr>
        <p:grpSpPr>
          <a:xfrm>
            <a:off x="16752716" y="8999399"/>
            <a:ext cx="1535284" cy="1070251"/>
            <a:chOff x="61504" y="6066665"/>
            <a:chExt cx="1025852" cy="758950"/>
          </a:xfrm>
        </p:grpSpPr>
        <p:sp>
          <p:nvSpPr>
            <p:cNvPr id="11" name="Oval 10">
              <a:extLst>
                <a:ext uri="{FF2B5EF4-FFF2-40B4-BE49-F238E27FC236}">
                  <a16:creationId xmlns:a16="http://schemas.microsoft.com/office/drawing/2014/main" id="{643C3375-9BDB-AB78-E89E-E7EB865AD50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0C328080-6776-C3CD-FF9F-C7291515B426}"/>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TextBox 8">
            <a:extLst>
              <a:ext uri="{FF2B5EF4-FFF2-40B4-BE49-F238E27FC236}">
                <a16:creationId xmlns:a16="http://schemas.microsoft.com/office/drawing/2014/main" id="{DE4E8A79-7B4D-64AB-2C32-FB3592FE088F}"/>
              </a:ext>
            </a:extLst>
          </p:cNvPr>
          <p:cNvSpPr txBox="1"/>
          <p:nvPr/>
        </p:nvSpPr>
        <p:spPr>
          <a:xfrm>
            <a:off x="0" y="3931139"/>
            <a:ext cx="18287964" cy="3088987"/>
          </a:xfrm>
          <a:prstGeom prst="rect">
            <a:avLst/>
          </a:prstGeom>
        </p:spPr>
        <p:txBody>
          <a:bodyPr wrap="square" lIns="0" tIns="0" rIns="0" bIns="0" rtlCol="0" anchor="t">
            <a:spAutoFit/>
          </a:bodyPr>
          <a:lstStyle/>
          <a:p>
            <a:pPr algn="ctr">
              <a:lnSpc>
                <a:spcPts val="3968"/>
              </a:lnSpc>
            </a:pPr>
            <a:endParaRPr lang="en-US" sz="5400" b="1" dirty="0">
              <a:solidFill>
                <a:srgbClr val="000000"/>
              </a:solidFill>
              <a:latin typeface="Montserrat Bold"/>
              <a:ea typeface="Montserrat Bold"/>
              <a:cs typeface="Montserrat Bold"/>
              <a:sym typeface="Montserrat Bold"/>
            </a:endParaRPr>
          </a:p>
          <a:p>
            <a:pPr algn="ctr">
              <a:lnSpc>
                <a:spcPts val="3968"/>
              </a:lnSpc>
            </a:pPr>
            <a:r>
              <a:rPr lang="en-US" sz="4400" dirty="0">
                <a:solidFill>
                  <a:srgbClr val="92D050"/>
                </a:solidFill>
                <a:latin typeface="Montserrat Bold"/>
                <a:ea typeface="Montserrat Bold"/>
                <a:cs typeface="Montserrat Bold"/>
                <a:sym typeface="Montserrat Bold"/>
              </a:rPr>
              <a:t>No New Incidents or Spills to Report</a:t>
            </a:r>
          </a:p>
          <a:p>
            <a:pPr algn="ctr">
              <a:lnSpc>
                <a:spcPts val="3968"/>
              </a:lnSpc>
            </a:pPr>
            <a:endParaRPr lang="en-US" sz="4400" dirty="0">
              <a:solidFill>
                <a:srgbClr val="000000"/>
              </a:solidFill>
              <a:latin typeface="Montserrat Bold"/>
              <a:ea typeface="Montserrat Bold"/>
              <a:cs typeface="Montserrat Bold"/>
              <a:sym typeface="Montserrat Bold"/>
            </a:endParaRPr>
          </a:p>
          <a:p>
            <a:pPr algn="ctr">
              <a:lnSpc>
                <a:spcPts val="3968"/>
              </a:lnSpc>
            </a:pPr>
            <a:r>
              <a:rPr lang="en-US" sz="4400" dirty="0">
                <a:solidFill>
                  <a:srgbClr val="000000"/>
                </a:solidFill>
                <a:latin typeface="Montserrat Bold"/>
                <a:ea typeface="Montserrat Bold"/>
                <a:cs typeface="Montserrat Bold"/>
                <a:sym typeface="Montserrat Bold"/>
              </a:rPr>
              <a:t>This is because of the people in this room and in this company. Your dedication to EnXL and keeping each other safe. </a:t>
            </a:r>
          </a:p>
        </p:txBody>
      </p:sp>
      <p:sp>
        <p:nvSpPr>
          <p:cNvPr id="7" name="TextBox 6">
            <a:extLst>
              <a:ext uri="{FF2B5EF4-FFF2-40B4-BE49-F238E27FC236}">
                <a16:creationId xmlns:a16="http://schemas.microsoft.com/office/drawing/2014/main" id="{3EE67558-61FD-07D4-0955-36AAE4F034A3}"/>
              </a:ext>
            </a:extLst>
          </p:cNvPr>
          <p:cNvSpPr txBox="1"/>
          <p:nvPr/>
        </p:nvSpPr>
        <p:spPr>
          <a:xfrm>
            <a:off x="275207" y="2198056"/>
            <a:ext cx="10924240" cy="555858"/>
          </a:xfrm>
          <a:prstGeom prst="rect">
            <a:avLst/>
          </a:prstGeom>
        </p:spPr>
        <p:txBody>
          <a:bodyPr lIns="0" tIns="0" rIns="0" bIns="0" rtlCol="0" anchor="t">
            <a:spAutoFit/>
          </a:bodyPr>
          <a:lstStyle/>
          <a:p>
            <a:pPr algn="l">
              <a:lnSpc>
                <a:spcPts val="3968"/>
              </a:lnSpc>
            </a:pPr>
            <a:r>
              <a:rPr lang="en-US" sz="5400" b="1" dirty="0">
                <a:solidFill>
                  <a:srgbClr val="FF0000"/>
                </a:solidFill>
                <a:latin typeface="Montserrat Bold"/>
                <a:ea typeface="Montserrat Bold"/>
                <a:cs typeface="Montserrat Bold"/>
                <a:sym typeface="Montserrat Bold"/>
              </a:rPr>
              <a:t>2025 HSE Incidents</a:t>
            </a:r>
          </a:p>
        </p:txBody>
      </p:sp>
      <p:sp>
        <p:nvSpPr>
          <p:cNvPr id="8" name="TextBox 7">
            <a:extLst>
              <a:ext uri="{FF2B5EF4-FFF2-40B4-BE49-F238E27FC236}">
                <a16:creationId xmlns:a16="http://schemas.microsoft.com/office/drawing/2014/main" id="{22416778-C1B7-DFC5-F5FE-25B465854BC4}"/>
              </a:ext>
            </a:extLst>
          </p:cNvPr>
          <p:cNvSpPr txBox="1"/>
          <p:nvPr/>
        </p:nvSpPr>
        <p:spPr>
          <a:xfrm>
            <a:off x="5469679" y="8434905"/>
            <a:ext cx="9319846" cy="923330"/>
          </a:xfrm>
          <a:prstGeom prst="rect">
            <a:avLst/>
          </a:prstGeom>
          <a:noFill/>
        </p:spPr>
        <p:txBody>
          <a:bodyPr wrap="square">
            <a:spAutoFit/>
          </a:bodyPr>
          <a:lstStyle/>
          <a:p>
            <a:pPr algn="l"/>
            <a:r>
              <a:rPr lang="en-US" sz="5400" b="1" i="0" dirty="0">
                <a:solidFill>
                  <a:srgbClr val="FF0000"/>
                </a:solidFill>
                <a:effectLst/>
                <a:latin typeface="__Noto_Sans_455659"/>
              </a:rPr>
              <a:t>We need you–work safely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1EBB-435B-8C03-1BF8-D67890F69C2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EDACFDD-37F3-4ED9-38A6-EABE544FAC5A}"/>
              </a:ext>
            </a:extLst>
          </p:cNvPr>
          <p:cNvGrpSpPr/>
          <p:nvPr/>
        </p:nvGrpSpPr>
        <p:grpSpPr>
          <a:xfrm>
            <a:off x="3331517" y="153055"/>
            <a:ext cx="11624966" cy="1198840"/>
            <a:chOff x="0" y="0"/>
            <a:chExt cx="18558690" cy="1913890"/>
          </a:xfrm>
        </p:grpSpPr>
        <p:sp>
          <p:nvSpPr>
            <p:cNvPr id="3" name="Freeform 3">
              <a:extLst>
                <a:ext uri="{FF2B5EF4-FFF2-40B4-BE49-F238E27FC236}">
                  <a16:creationId xmlns:a16="http://schemas.microsoft.com/office/drawing/2014/main" id="{530D39E3-A161-AE10-C654-9AED196D8030}"/>
                </a:ext>
              </a:extLst>
            </p:cNvPr>
            <p:cNvSpPr/>
            <p:nvPr/>
          </p:nvSpPr>
          <p:spPr>
            <a:xfrm>
              <a:off x="0" y="0"/>
              <a:ext cx="18558690" cy="1913890"/>
            </a:xfrm>
            <a:custGeom>
              <a:avLst/>
              <a:gdLst/>
              <a:ahLst/>
              <a:cxnLst/>
              <a:rect l="l" t="t" r="r" b="b"/>
              <a:pathLst>
                <a:path w="18558690" h="1913890">
                  <a:moveTo>
                    <a:pt x="18434230" y="1913890"/>
                  </a:moveTo>
                  <a:lnTo>
                    <a:pt x="124460" y="1913890"/>
                  </a:lnTo>
                  <a:cubicBezTo>
                    <a:pt x="55880" y="1913890"/>
                    <a:pt x="0" y="1858010"/>
                    <a:pt x="0" y="1789430"/>
                  </a:cubicBezTo>
                  <a:lnTo>
                    <a:pt x="0" y="124460"/>
                  </a:lnTo>
                  <a:cubicBezTo>
                    <a:pt x="0" y="55880"/>
                    <a:pt x="55880" y="0"/>
                    <a:pt x="124460" y="0"/>
                  </a:cubicBezTo>
                  <a:lnTo>
                    <a:pt x="18434230" y="0"/>
                  </a:lnTo>
                  <a:cubicBezTo>
                    <a:pt x="18502810" y="0"/>
                    <a:pt x="18558690" y="55880"/>
                    <a:pt x="18558690" y="124460"/>
                  </a:cubicBezTo>
                  <a:lnTo>
                    <a:pt x="18558690" y="1789430"/>
                  </a:lnTo>
                  <a:cubicBezTo>
                    <a:pt x="18558690" y="1858010"/>
                    <a:pt x="18502810" y="1913890"/>
                    <a:pt x="18434230"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45AD9ABD-D2BC-F84E-31C3-0B1C16878518}"/>
              </a:ext>
            </a:extLst>
          </p:cNvPr>
          <p:cNvSpPr/>
          <p:nvPr/>
        </p:nvSpPr>
        <p:spPr>
          <a:xfrm flipV="1">
            <a:off x="35" y="736979"/>
            <a:ext cx="18287965" cy="35662"/>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C9951EE5-C211-5B9B-58F9-6FB9A51A6272}"/>
              </a:ext>
            </a:extLst>
          </p:cNvPr>
          <p:cNvSpPr txBox="1"/>
          <p:nvPr/>
        </p:nvSpPr>
        <p:spPr>
          <a:xfrm>
            <a:off x="3467811" y="249306"/>
            <a:ext cx="11321714" cy="977763"/>
          </a:xfrm>
          <a:prstGeom prst="rect">
            <a:avLst/>
          </a:prstGeom>
        </p:spPr>
        <p:txBody>
          <a:bodyPr lIns="0" tIns="0" rIns="0" bIns="0" rtlCol="0" anchor="t">
            <a:spAutoFit/>
          </a:bodyPr>
          <a:lstStyle/>
          <a:p>
            <a:pPr algn="l">
              <a:lnSpc>
                <a:spcPts val="7783"/>
              </a:lnSpc>
            </a:pPr>
            <a:r>
              <a:rPr lang="en-US" sz="6277" b="1" dirty="0">
                <a:solidFill>
                  <a:srgbClr val="FEDD2C"/>
                </a:solidFill>
                <a:latin typeface="Montserrat Bold"/>
                <a:ea typeface="Montserrat Bold"/>
                <a:cs typeface="Montserrat Bold"/>
                <a:sym typeface="Montserrat Bold"/>
              </a:rPr>
              <a:t>INCIDENTS &amp; NEAR MISSES</a:t>
            </a:r>
          </a:p>
        </p:txBody>
      </p:sp>
      <p:grpSp>
        <p:nvGrpSpPr>
          <p:cNvPr id="10" name="Group 9">
            <a:extLst>
              <a:ext uri="{FF2B5EF4-FFF2-40B4-BE49-F238E27FC236}">
                <a16:creationId xmlns:a16="http://schemas.microsoft.com/office/drawing/2014/main" id="{71E2272F-0612-5F62-85D9-C461AC6CE46C}"/>
              </a:ext>
            </a:extLst>
          </p:cNvPr>
          <p:cNvGrpSpPr/>
          <p:nvPr/>
        </p:nvGrpSpPr>
        <p:grpSpPr>
          <a:xfrm>
            <a:off x="16752716" y="8999399"/>
            <a:ext cx="1535284" cy="1070251"/>
            <a:chOff x="61504" y="6066665"/>
            <a:chExt cx="1025852" cy="758950"/>
          </a:xfrm>
        </p:grpSpPr>
        <p:sp>
          <p:nvSpPr>
            <p:cNvPr id="11" name="Oval 10">
              <a:extLst>
                <a:ext uri="{FF2B5EF4-FFF2-40B4-BE49-F238E27FC236}">
                  <a16:creationId xmlns:a16="http://schemas.microsoft.com/office/drawing/2014/main" id="{4E691903-FD8E-852C-B606-85A249ECA2E3}"/>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yellow x on a black background&#10;&#10;AI-generated content may be incorrect.">
              <a:extLst>
                <a:ext uri="{FF2B5EF4-FFF2-40B4-BE49-F238E27FC236}">
                  <a16:creationId xmlns:a16="http://schemas.microsoft.com/office/drawing/2014/main" id="{0A63E65A-E3D1-9950-0A22-B0BC3B36D2AD}"/>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3" name="TextBox 12">
            <a:extLst>
              <a:ext uri="{FF2B5EF4-FFF2-40B4-BE49-F238E27FC236}">
                <a16:creationId xmlns:a16="http://schemas.microsoft.com/office/drawing/2014/main" id="{FBBA5BE2-2A47-03FB-AD7D-00A6C625CA1B}"/>
              </a:ext>
            </a:extLst>
          </p:cNvPr>
          <p:cNvSpPr txBox="1"/>
          <p:nvPr/>
        </p:nvSpPr>
        <p:spPr>
          <a:xfrm>
            <a:off x="1013435" y="1448146"/>
            <a:ext cx="15452678" cy="8740854"/>
          </a:xfrm>
          <a:prstGeom prst="rect">
            <a:avLst/>
          </a:prstGeom>
          <a:noFill/>
        </p:spPr>
        <p:txBody>
          <a:bodyPr wrap="square">
            <a:spAutoFit/>
          </a:bodyPr>
          <a:lstStyle/>
          <a:p>
            <a:r>
              <a:rPr lang="en-US" sz="4000" b="1" dirty="0"/>
              <a:t>Snakes </a:t>
            </a:r>
          </a:p>
          <a:p>
            <a:endParaRPr lang="en-US" b="1" dirty="0"/>
          </a:p>
          <a:p>
            <a:pPr marL="457200" indent="-457200">
              <a:buFont typeface="Arial" panose="020B0604020202020204" pitchFamily="34" charset="0"/>
              <a:buChar char="•"/>
            </a:pPr>
            <a:r>
              <a:rPr lang="en-US" sz="2800" dirty="0"/>
              <a:t>Watch where you place your hands and feet when removing debris. If possible, don’t place your fingers under debris you are moving. Wear heavy gloves.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you see a snake, step back and allow it to proceed.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Wear boots at least 10 inches high.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Watch for snakes sunning on fallen trees, limbs or other debris.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 snake’s striking distance is about 1/2 the total length of the snake.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bitten, note the color and shape of the snake’s head to help with treatment.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Keep bite victims still and calm to slow the spread of venom in case the snake is poisonous. Seek medical attention as soon as possible.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Do not cut the wound or attempt to suck out the venom. Apply first aid: lay the person down so that the bite is below the level of the heart, and cover the bite with a clean, dry dressing.</a:t>
            </a:r>
          </a:p>
        </p:txBody>
      </p:sp>
      <p:pic>
        <p:nvPicPr>
          <p:cNvPr id="3074" name="Picture 2">
            <a:extLst>
              <a:ext uri="{FF2B5EF4-FFF2-40B4-BE49-F238E27FC236}">
                <a16:creationId xmlns:a16="http://schemas.microsoft.com/office/drawing/2014/main" id="{D52B19AE-6AAD-5580-B0C5-D87B5FB05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276" y="2947563"/>
            <a:ext cx="6150884" cy="369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30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TextBox 3"/>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solidFill>
                  <a:srgbClr val="FEDD2C"/>
                </a:solidFill>
                <a:latin typeface="Montserrat Bold"/>
                <a:ea typeface="Montserrat Bold"/>
                <a:cs typeface="Montserrat Bold"/>
                <a:sym typeface="Montserrat Bold"/>
              </a:rPr>
              <a:t>ANY QUESTIONS</a:t>
            </a:r>
          </a:p>
          <a:p>
            <a:pPr algn="ctr">
              <a:lnSpc>
                <a:spcPts val="9874"/>
              </a:lnSpc>
            </a:pPr>
            <a:r>
              <a:rPr lang="en-US" sz="8976" b="1" dirty="0">
                <a:solidFill>
                  <a:srgbClr val="FEDD2C"/>
                </a:solidFill>
                <a:latin typeface="Montserrat Bold"/>
                <a:ea typeface="Montserrat Bold"/>
                <a:cs typeface="Montserrat Bold"/>
                <a:sym typeface="Montserrat Bold"/>
              </a:rPr>
              <a:t>OR COMMENTS</a:t>
            </a:r>
          </a:p>
        </p:txBody>
      </p:sp>
      <p:sp>
        <p:nvSpPr>
          <p:cNvPr id="4" name="TextBox 4"/>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solidFill>
                  <a:srgbClr val="FEDD2C"/>
                </a:solidFill>
                <a:latin typeface="Montserrat Bold"/>
                <a:ea typeface="Montserrat Bold"/>
                <a:cs typeface="Montserrat Bold"/>
                <a:sym typeface="Montserrat Bold"/>
              </a:rPr>
              <a:t>?</a:t>
            </a:r>
          </a:p>
        </p:txBody>
      </p:sp>
      <p:grpSp>
        <p:nvGrpSpPr>
          <p:cNvPr id="8" name="Group 7">
            <a:extLst>
              <a:ext uri="{FF2B5EF4-FFF2-40B4-BE49-F238E27FC236}">
                <a16:creationId xmlns:a16="http://schemas.microsoft.com/office/drawing/2014/main" id="{C68F5CD1-953E-1E95-29EC-7A49F671AD47}"/>
              </a:ext>
            </a:extLst>
          </p:cNvPr>
          <p:cNvGrpSpPr/>
          <p:nvPr/>
        </p:nvGrpSpPr>
        <p:grpSpPr>
          <a:xfrm>
            <a:off x="13893421" y="5008728"/>
            <a:ext cx="1856095" cy="1378424"/>
            <a:chOff x="61504" y="6066665"/>
            <a:chExt cx="1025852" cy="758950"/>
          </a:xfrm>
        </p:grpSpPr>
        <p:sp>
          <p:nvSpPr>
            <p:cNvPr id="9" name="Oval 8">
              <a:extLst>
                <a:ext uri="{FF2B5EF4-FFF2-40B4-BE49-F238E27FC236}">
                  <a16:creationId xmlns:a16="http://schemas.microsoft.com/office/drawing/2014/main" id="{4E38F63A-1167-9970-2D38-D23A08810C6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611D62FF-04CB-3CD0-42F5-7F9EA1E7DF27}"/>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6979-8DF1-1508-0E1C-3B95F2553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F4BEFD-00B5-4A26-5250-B5402487C999}"/>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587B714-B040-EF82-78E5-F629586C9EBF}"/>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94D78D9-0A2F-95D6-BDE0-48787219835E}"/>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FE49D2C0-8CE1-96EB-B977-D53183BB8E18}"/>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Your Skin and The Sun</a:t>
            </a:r>
          </a:p>
        </p:txBody>
      </p:sp>
      <p:grpSp>
        <p:nvGrpSpPr>
          <p:cNvPr id="9" name="Group 8">
            <a:extLst>
              <a:ext uri="{FF2B5EF4-FFF2-40B4-BE49-F238E27FC236}">
                <a16:creationId xmlns:a16="http://schemas.microsoft.com/office/drawing/2014/main" id="{D02D0C66-E89E-1225-2DD1-F18D1824FD38}"/>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0D8EF008-524B-7DA5-6108-9A71A1D9446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B1C067AB-9C26-F1CB-6BCE-37EB4DF292A0}"/>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14" name="TextBox 13">
            <a:extLst>
              <a:ext uri="{FF2B5EF4-FFF2-40B4-BE49-F238E27FC236}">
                <a16:creationId xmlns:a16="http://schemas.microsoft.com/office/drawing/2014/main" id="{89BC4512-835D-530E-D5A1-9F3C6EE1BEEF}"/>
              </a:ext>
            </a:extLst>
          </p:cNvPr>
          <p:cNvSpPr txBox="1"/>
          <p:nvPr/>
        </p:nvSpPr>
        <p:spPr>
          <a:xfrm>
            <a:off x="1367399" y="2093544"/>
            <a:ext cx="16457272" cy="4416594"/>
          </a:xfrm>
          <a:prstGeom prst="rect">
            <a:avLst/>
          </a:prstGeom>
          <a:noFill/>
        </p:spPr>
        <p:txBody>
          <a:bodyPr wrap="square">
            <a:spAutoFit/>
          </a:bodyPr>
          <a:lstStyle/>
          <a:p>
            <a:pPr algn="l">
              <a:spcAft>
                <a:spcPts val="1500"/>
              </a:spcAft>
              <a:buNone/>
            </a:pPr>
            <a:r>
              <a:rPr lang="en-US" sz="3200" b="0" i="0" dirty="0">
                <a:solidFill>
                  <a:srgbClr val="080808"/>
                </a:solidFill>
                <a:effectLst/>
                <a:latin typeface="mayo-sans"/>
              </a:rPr>
              <a:t>Skin cancer is cancer that starts as a growth of cells on the skin. The cells can invade and destroy healthy body tissue. Sometimes the cells break away and spread to other parts of the body.</a:t>
            </a:r>
          </a:p>
          <a:p>
            <a:pPr algn="l">
              <a:spcAft>
                <a:spcPts val="1500"/>
              </a:spcAft>
              <a:buNone/>
            </a:pPr>
            <a:r>
              <a:rPr lang="en-US" sz="3200" b="0" i="0" dirty="0">
                <a:solidFill>
                  <a:srgbClr val="080808"/>
                </a:solidFill>
                <a:effectLst/>
                <a:latin typeface="mayo-sans"/>
              </a:rPr>
              <a:t>Many kinds of skin cancer exist. The most common skin cancers are basal cell carcinoma and squamous cell carcinoma. While these are the most common, they often can be cured. The most dangerous form of skin cancer is melanoma. It is more likely to spread, making it harder to cure.</a:t>
            </a:r>
          </a:p>
          <a:p>
            <a:pPr algn="l">
              <a:spcAft>
                <a:spcPts val="1500"/>
              </a:spcAft>
              <a:buNone/>
            </a:pPr>
            <a:r>
              <a:rPr lang="en-US" sz="3200" b="0" i="0" dirty="0">
                <a:solidFill>
                  <a:srgbClr val="080808"/>
                </a:solidFill>
                <a:effectLst/>
                <a:latin typeface="mayo-sans"/>
              </a:rPr>
              <a:t>Most skin cancers happen on skin that gets a lot of sunlight. The light that comes from the sun is thought to cause most skin cancers. You can reduce your risk of skin cancer by covering your skin with clothes or sunscreen to protect it from the sun.</a:t>
            </a:r>
          </a:p>
        </p:txBody>
      </p:sp>
      <p:pic>
        <p:nvPicPr>
          <p:cNvPr id="15" name="Picture 2" descr="Melanoma">
            <a:extLst>
              <a:ext uri="{FF2B5EF4-FFF2-40B4-BE49-F238E27FC236}">
                <a16:creationId xmlns:a16="http://schemas.microsoft.com/office/drawing/2014/main" id="{15F34E39-C906-F03F-E060-5FF8AB58F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041" y="7316828"/>
            <a:ext cx="2327512" cy="20881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8DB9197-AEB2-91F8-B582-B6132490880B}"/>
              </a:ext>
            </a:extLst>
          </p:cNvPr>
          <p:cNvSpPr txBox="1"/>
          <p:nvPr/>
        </p:nvSpPr>
        <p:spPr>
          <a:xfrm>
            <a:off x="5013799" y="7395245"/>
            <a:ext cx="9164472" cy="1931298"/>
          </a:xfrm>
          <a:prstGeom prst="rect">
            <a:avLst/>
          </a:prstGeom>
          <a:noFill/>
        </p:spPr>
        <p:txBody>
          <a:bodyPr wrap="square">
            <a:spAutoFit/>
          </a:bodyPr>
          <a:lstStyle/>
          <a:p>
            <a:pPr algn="l">
              <a:spcAft>
                <a:spcPts val="900"/>
              </a:spcAft>
              <a:buNone/>
            </a:pPr>
            <a:r>
              <a:rPr lang="en-US" sz="2800" b="1" i="0" dirty="0">
                <a:solidFill>
                  <a:srgbClr val="595959"/>
                </a:solidFill>
                <a:effectLst/>
                <a:latin typeface="mayo-sans"/>
              </a:rPr>
              <a:t>Melanoma</a:t>
            </a:r>
          </a:p>
          <a:p>
            <a:pPr algn="l">
              <a:spcAft>
                <a:spcPts val="1500"/>
              </a:spcAft>
              <a:buNone/>
            </a:pPr>
            <a:r>
              <a:rPr lang="en-US" sz="2800" b="0" i="0" dirty="0">
                <a:solidFill>
                  <a:srgbClr val="595959"/>
                </a:solidFill>
                <a:effectLst/>
                <a:latin typeface="mayo-sans"/>
              </a:rPr>
              <a:t>The first sign of melanoma is often a mole that changes size, shape or color. This melanoma shows color variations and an irregular border, both of which are melanoma warning signs.</a:t>
            </a:r>
          </a:p>
        </p:txBody>
      </p:sp>
    </p:spTree>
    <p:extLst>
      <p:ext uri="{BB962C8B-B14F-4D97-AF65-F5344CB8AC3E}">
        <p14:creationId xmlns:p14="http://schemas.microsoft.com/office/powerpoint/2010/main" val="2095964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0" y="874883"/>
            <a:ext cx="18288000" cy="3808735"/>
          </a:xfrm>
          <a:prstGeom prst="rect">
            <a:avLst/>
          </a:prstGeom>
        </p:spPr>
        <p:txBody>
          <a:bodyPr lIns="0" tIns="0" rIns="0" bIns="0" rtlCol="0" anchor="t">
            <a:spAutoFit/>
          </a:bodyPr>
          <a:lstStyle/>
          <a:p>
            <a:pPr algn="ctr">
              <a:lnSpc>
                <a:spcPts val="9874"/>
              </a:lnSpc>
            </a:pPr>
            <a:r>
              <a:rPr lang="en-US" sz="8976" b="1" dirty="0">
                <a:solidFill>
                  <a:srgbClr val="FEDD2C"/>
                </a:solidFill>
                <a:latin typeface="Montserrat Bold"/>
                <a:ea typeface="Montserrat Bold"/>
                <a:cs typeface="Montserrat Bold"/>
                <a:sym typeface="Montserrat Bold"/>
              </a:rPr>
              <a:t>LOOKING FOR “VOLUNTEERS”</a:t>
            </a:r>
          </a:p>
          <a:p>
            <a:pPr algn="ctr">
              <a:lnSpc>
                <a:spcPts val="9874"/>
              </a:lnSpc>
            </a:pPr>
            <a:r>
              <a:rPr lang="en-US" sz="8976" b="1" dirty="0">
                <a:solidFill>
                  <a:srgbClr val="FEDD2C"/>
                </a:solidFill>
                <a:latin typeface="Montserrat Bold"/>
                <a:ea typeface="Montserrat Bold"/>
                <a:cs typeface="Montserrat Bold"/>
                <a:sym typeface="Montserrat Bold"/>
              </a:rPr>
              <a:t>November Contractor </a:t>
            </a:r>
            <a:r>
              <a:rPr lang="en-US" sz="8976" b="1">
                <a:solidFill>
                  <a:srgbClr val="FEDD2C"/>
                </a:solidFill>
                <a:latin typeface="Montserrat Bold"/>
                <a:ea typeface="Montserrat Bold"/>
                <a:cs typeface="Montserrat Bold"/>
                <a:sym typeface="Montserrat Bold"/>
              </a:rPr>
              <a:t>Safety Meeting</a:t>
            </a:r>
            <a:endParaRPr lang="en-US" sz="8976" b="1" dirty="0">
              <a:solidFill>
                <a:srgbClr val="FEDD2C"/>
              </a:solidFill>
              <a:latin typeface="Montserrat Bold"/>
              <a:ea typeface="Montserrat Bold"/>
              <a:cs typeface="Montserrat Bold"/>
              <a:sym typeface="Montserrat Bold"/>
            </a:endParaRPr>
          </a:p>
        </p:txBody>
      </p:sp>
      <p:sp>
        <p:nvSpPr>
          <p:cNvPr id="4" name="TextBox 4"/>
          <p:cNvSpPr txBox="1"/>
          <p:nvPr/>
        </p:nvSpPr>
        <p:spPr>
          <a:xfrm>
            <a:off x="459955" y="5219700"/>
            <a:ext cx="7694909" cy="3312677"/>
          </a:xfrm>
          <a:prstGeom prst="rect">
            <a:avLst/>
          </a:prstGeom>
        </p:spPr>
        <p:txBody>
          <a:bodyPr lIns="0" tIns="0" rIns="0" bIns="0" rtlCol="0" anchor="t">
            <a:spAutoFit/>
          </a:bodyPr>
          <a:lstStyle/>
          <a:p>
            <a:pPr algn="ctr">
              <a:lnSpc>
                <a:spcPts val="8660"/>
              </a:lnSpc>
            </a:pPr>
            <a:r>
              <a:rPr lang="en-US" sz="7872" b="1" dirty="0">
                <a:solidFill>
                  <a:srgbClr val="FFFFFF"/>
                </a:solidFill>
                <a:latin typeface="Montserrat Bold"/>
                <a:ea typeface="Montserrat Bold"/>
                <a:cs typeface="Montserrat Bold"/>
                <a:sym typeface="Montserrat Bold"/>
              </a:rPr>
              <a:t>OPEN TO SUGGESTIONS FOR TOPICS</a:t>
            </a:r>
          </a:p>
        </p:txBody>
      </p:sp>
      <p:grpSp>
        <p:nvGrpSpPr>
          <p:cNvPr id="5" name="Group 4">
            <a:extLst>
              <a:ext uri="{FF2B5EF4-FFF2-40B4-BE49-F238E27FC236}">
                <a16:creationId xmlns:a16="http://schemas.microsoft.com/office/drawing/2014/main" id="{D642F4DB-D870-6DA3-9778-2493CE4CC6ED}"/>
              </a:ext>
            </a:extLst>
          </p:cNvPr>
          <p:cNvGrpSpPr/>
          <p:nvPr/>
        </p:nvGrpSpPr>
        <p:grpSpPr>
          <a:xfrm>
            <a:off x="16657182" y="9057093"/>
            <a:ext cx="1535284" cy="1070251"/>
            <a:chOff x="61504" y="6066665"/>
            <a:chExt cx="1025852" cy="758950"/>
          </a:xfrm>
        </p:grpSpPr>
        <p:sp>
          <p:nvSpPr>
            <p:cNvPr id="7" name="Oval 6">
              <a:extLst>
                <a:ext uri="{FF2B5EF4-FFF2-40B4-BE49-F238E27FC236}">
                  <a16:creationId xmlns:a16="http://schemas.microsoft.com/office/drawing/2014/main" id="{05B21268-1755-62BE-CC6D-F5A1E2F57AAA}"/>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x on a black background&#10;&#10;AI-generated content may be incorrect.">
              <a:extLst>
                <a:ext uri="{FF2B5EF4-FFF2-40B4-BE49-F238E27FC236}">
                  <a16:creationId xmlns:a16="http://schemas.microsoft.com/office/drawing/2014/main" id="{17218975-16C8-D350-29D1-519D9E7636E6}"/>
                </a:ext>
              </a:extLst>
            </p:cNvPr>
            <p:cNvPicPr>
              <a:picLocks noChangeAspect="1"/>
            </p:cNvPicPr>
            <p:nvPr/>
          </p:nvPicPr>
          <p:blipFill>
            <a:blip r:embed="rId2"/>
            <a:stretch>
              <a:fillRect/>
            </a:stretch>
          </p:blipFill>
          <p:spPr>
            <a:xfrm>
              <a:off x="61504" y="6190487"/>
              <a:ext cx="1025852" cy="513207"/>
            </a:xfrm>
            <a:prstGeom prst="rect">
              <a:avLst/>
            </a:prstGeom>
          </p:spPr>
        </p:pic>
      </p:grpSp>
      <p:pic>
        <p:nvPicPr>
          <p:cNvPr id="2052" name="Picture 4">
            <a:extLst>
              <a:ext uri="{FF2B5EF4-FFF2-40B4-BE49-F238E27FC236}">
                <a16:creationId xmlns:a16="http://schemas.microsoft.com/office/drawing/2014/main" id="{061CE152-A728-26D2-1757-EE4EF2D41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504" y="4694080"/>
            <a:ext cx="7035137" cy="5135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5000"/>
            </a:blip>
            <a:stretch>
              <a:fillRect l="-60" r="-60"/>
            </a:stretch>
          </a:blipFill>
        </p:spPr>
        <p:txBody>
          <a:bodyPr/>
          <a:lstStyle/>
          <a:p>
            <a:endParaRPr lang="en-US" dirty="0"/>
          </a:p>
        </p:txBody>
      </p:sp>
      <p:sp>
        <p:nvSpPr>
          <p:cNvPr id="4" name="TextBox 4"/>
          <p:cNvSpPr txBox="1"/>
          <p:nvPr/>
        </p:nvSpPr>
        <p:spPr>
          <a:xfrm>
            <a:off x="0" y="3838263"/>
            <a:ext cx="18288000" cy="1484800"/>
          </a:xfrm>
          <a:prstGeom prst="rect">
            <a:avLst/>
          </a:prstGeom>
        </p:spPr>
        <p:txBody>
          <a:bodyPr lIns="0" tIns="0" rIns="0" bIns="0" rtlCol="0" anchor="t">
            <a:spAutoFit/>
          </a:bodyPr>
          <a:lstStyle/>
          <a:p>
            <a:pPr algn="ctr">
              <a:lnSpc>
                <a:spcPts val="11502"/>
              </a:lnSpc>
            </a:pPr>
            <a:r>
              <a:rPr lang="en-US" sz="10456" b="1" dirty="0">
                <a:solidFill>
                  <a:srgbClr val="000000"/>
                </a:solidFill>
                <a:effectLst>
                  <a:outerShdw blurRad="38100" dist="38100" dir="2700000" algn="tl">
                    <a:srgbClr val="000000">
                      <a:alpha val="43137"/>
                    </a:srgbClr>
                  </a:outerShdw>
                </a:effectLst>
                <a:latin typeface="Montserrat Bold"/>
                <a:ea typeface="Montserrat Bold"/>
                <a:cs typeface="Montserrat Bold"/>
                <a:sym typeface="Montserrat Bold"/>
              </a:rPr>
              <a:t>BRUCE JOHNSON</a:t>
            </a:r>
          </a:p>
        </p:txBody>
      </p:sp>
      <p:sp>
        <p:nvSpPr>
          <p:cNvPr id="5" name="TextBox 5"/>
          <p:cNvSpPr txBox="1"/>
          <p:nvPr/>
        </p:nvSpPr>
        <p:spPr>
          <a:xfrm>
            <a:off x="0" y="5399263"/>
            <a:ext cx="18288000" cy="1150761"/>
          </a:xfrm>
          <a:prstGeom prst="rect">
            <a:avLst/>
          </a:prstGeom>
        </p:spPr>
        <p:txBody>
          <a:bodyPr lIns="0" tIns="0" rIns="0" bIns="0" rtlCol="0" anchor="t">
            <a:spAutoFit/>
          </a:bodyPr>
          <a:lstStyle/>
          <a:p>
            <a:pPr algn="ctr">
              <a:lnSpc>
                <a:spcPts val="8922"/>
              </a:lnSpc>
            </a:pPr>
            <a:r>
              <a:rPr lang="en-US" sz="8111"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CEO - EnXL</a:t>
            </a:r>
          </a:p>
        </p:txBody>
      </p:sp>
      <p:grpSp>
        <p:nvGrpSpPr>
          <p:cNvPr id="7" name="Group 6">
            <a:extLst>
              <a:ext uri="{FF2B5EF4-FFF2-40B4-BE49-F238E27FC236}">
                <a16:creationId xmlns:a16="http://schemas.microsoft.com/office/drawing/2014/main" id="{0FA698D3-2716-71F2-9003-74D72E196EEB}"/>
              </a:ext>
            </a:extLst>
          </p:cNvPr>
          <p:cNvGrpSpPr/>
          <p:nvPr/>
        </p:nvGrpSpPr>
        <p:grpSpPr>
          <a:xfrm>
            <a:off x="16657182" y="9057093"/>
            <a:ext cx="1535284" cy="1070251"/>
            <a:chOff x="61504" y="6066665"/>
            <a:chExt cx="1025852" cy="758950"/>
          </a:xfrm>
        </p:grpSpPr>
        <p:sp>
          <p:nvSpPr>
            <p:cNvPr id="8" name="Oval 7">
              <a:extLst>
                <a:ext uri="{FF2B5EF4-FFF2-40B4-BE49-F238E27FC236}">
                  <a16:creationId xmlns:a16="http://schemas.microsoft.com/office/drawing/2014/main" id="{267023E2-5197-875C-81AE-777EFBF9C51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2E7F8ABE-39D1-2D63-6E70-F4B393823C1E}"/>
                </a:ext>
              </a:extLst>
            </p:cNvPr>
            <p:cNvPicPr>
              <a:picLocks noChangeAspect="1"/>
            </p:cNvPicPr>
            <p:nvPr/>
          </p:nvPicPr>
          <p:blipFill>
            <a:blip r:embed="rId3"/>
            <a:stretch>
              <a:fillRect/>
            </a:stretch>
          </p:blipFill>
          <p:spPr>
            <a:xfrm>
              <a:off x="61504" y="6190487"/>
              <a:ext cx="1025852" cy="513207"/>
            </a:xfrm>
            <a:prstGeom prst="rect">
              <a:avLst/>
            </a:prstGeom>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AutoShape 3"/>
          <p:cNvSpPr/>
          <p:nvPr/>
        </p:nvSpPr>
        <p:spPr>
          <a:xfrm>
            <a:off x="15335186" y="0"/>
            <a:ext cx="2952814" cy="10287000"/>
          </a:xfrm>
          <a:prstGeom prst="rect">
            <a:avLst/>
          </a:prstGeom>
          <a:solidFill>
            <a:srgbClr val="FFFFFF"/>
          </a:solidFill>
        </p:spPr>
        <p:txBody>
          <a:bodyPr/>
          <a:lstStyle/>
          <a:p>
            <a:endParaRPr lang="en-US" dirty="0"/>
          </a:p>
        </p:txBody>
      </p:sp>
      <p:sp>
        <p:nvSpPr>
          <p:cNvPr id="4" name="AutoShape 4"/>
          <p:cNvSpPr/>
          <p:nvPr/>
        </p:nvSpPr>
        <p:spPr>
          <a:xfrm>
            <a:off x="1" y="5143500"/>
            <a:ext cx="18288000" cy="0"/>
          </a:xfrm>
          <a:prstGeom prst="line">
            <a:avLst/>
          </a:prstGeom>
          <a:ln w="47625" cap="rnd">
            <a:solidFill>
              <a:srgbClr val="FEDD2C"/>
            </a:solidFill>
            <a:prstDash val="solid"/>
            <a:headEnd type="none" w="sm" len="sm"/>
            <a:tailEnd type="none" w="sm" len="sm"/>
          </a:ln>
        </p:spPr>
        <p:txBody>
          <a:bodyPr/>
          <a:lstStyle/>
          <a:p>
            <a:endParaRPr lang="en-US" dirty="0"/>
          </a:p>
        </p:txBody>
      </p:sp>
      <p:sp>
        <p:nvSpPr>
          <p:cNvPr id="5" name="Freeform 5"/>
          <p:cNvSpPr/>
          <p:nvPr/>
        </p:nvSpPr>
        <p:spPr>
          <a:xfrm>
            <a:off x="12724446" y="2532760"/>
            <a:ext cx="5221480" cy="5221480"/>
          </a:xfrm>
          <a:custGeom>
            <a:avLst/>
            <a:gdLst/>
            <a:ahLst/>
            <a:cxnLst/>
            <a:rect l="l" t="t" r="r" b="b"/>
            <a:pathLst>
              <a:path w="5221480" h="5221480">
                <a:moveTo>
                  <a:pt x="0" y="0"/>
                </a:moveTo>
                <a:lnTo>
                  <a:pt x="5221480" y="0"/>
                </a:lnTo>
                <a:lnTo>
                  <a:pt x="5221480" y="5221480"/>
                </a:lnTo>
                <a:lnTo>
                  <a:pt x="0" y="5221480"/>
                </a:lnTo>
                <a:lnTo>
                  <a:pt x="0" y="0"/>
                </a:lnTo>
                <a:close/>
              </a:path>
            </a:pathLst>
          </a:custGeom>
          <a:blipFill>
            <a:blip r:embed="rId3"/>
            <a:stretch>
              <a:fillRect/>
            </a:stretch>
          </a:blipFill>
        </p:spPr>
        <p:txBody>
          <a:bodyPr/>
          <a:lstStyle/>
          <a:p>
            <a:endParaRPr lang="en-US" dirty="0"/>
          </a:p>
        </p:txBody>
      </p:sp>
      <p:sp>
        <p:nvSpPr>
          <p:cNvPr id="6" name="TextBox 6"/>
          <p:cNvSpPr txBox="1"/>
          <p:nvPr/>
        </p:nvSpPr>
        <p:spPr>
          <a:xfrm>
            <a:off x="445359" y="460179"/>
            <a:ext cx="11800185" cy="1276056"/>
          </a:xfrm>
          <a:prstGeom prst="rect">
            <a:avLst/>
          </a:prstGeom>
        </p:spPr>
        <p:txBody>
          <a:bodyPr lIns="0" tIns="0" rIns="0" bIns="0" rtlCol="0" anchor="t">
            <a:spAutoFit/>
          </a:bodyPr>
          <a:lstStyle/>
          <a:p>
            <a:pPr algn="l">
              <a:lnSpc>
                <a:spcPts val="9874"/>
              </a:lnSpc>
            </a:pPr>
            <a:r>
              <a:rPr lang="en-US" sz="8976" b="1" dirty="0">
                <a:solidFill>
                  <a:srgbClr val="FEDD2C"/>
                </a:solidFill>
                <a:effectLst>
                  <a:outerShdw blurRad="38100" dist="38100" dir="2700000" algn="tl">
                    <a:srgbClr val="000000">
                      <a:alpha val="43137"/>
                    </a:srgbClr>
                  </a:outerShdw>
                </a:effectLst>
                <a:latin typeface="Montserrat Bold"/>
                <a:ea typeface="Montserrat Bold"/>
                <a:cs typeface="Montserrat Bold"/>
                <a:sym typeface="Montserrat Bold"/>
              </a:rPr>
              <a:t>STAY SAFE!</a:t>
            </a:r>
          </a:p>
        </p:txBody>
      </p:sp>
      <p:sp>
        <p:nvSpPr>
          <p:cNvPr id="7" name="TextBox 7"/>
          <p:cNvSpPr txBox="1"/>
          <p:nvPr/>
        </p:nvSpPr>
        <p:spPr>
          <a:xfrm>
            <a:off x="445359" y="5918893"/>
            <a:ext cx="11937013" cy="1897955"/>
          </a:xfrm>
          <a:prstGeom prst="rect">
            <a:avLst/>
          </a:prstGeom>
        </p:spPr>
        <p:txBody>
          <a:bodyPr wrap="square" lIns="0" tIns="0" rIns="0" bIns="0" rtlCol="0" anchor="t">
            <a:spAutoFit/>
          </a:bodyPr>
          <a:lstStyle/>
          <a:p>
            <a:pPr algn="l">
              <a:lnSpc>
                <a:spcPts val="7388"/>
              </a:lnSpc>
            </a:pPr>
            <a:r>
              <a:rPr lang="en-US" sz="6716" b="1" dirty="0">
                <a:solidFill>
                  <a:srgbClr val="FFFFFF"/>
                </a:solidFill>
                <a:latin typeface="Montserrat Bold"/>
                <a:ea typeface="Montserrat Bold"/>
                <a:cs typeface="Montserrat Bold"/>
                <a:sym typeface="Montserrat Bold"/>
              </a:rPr>
              <a:t>Next Contractor Safety Meeting:</a:t>
            </a:r>
          </a:p>
        </p:txBody>
      </p:sp>
      <p:sp>
        <p:nvSpPr>
          <p:cNvPr id="8" name="TextBox 8"/>
          <p:cNvSpPr txBox="1"/>
          <p:nvPr/>
        </p:nvSpPr>
        <p:spPr>
          <a:xfrm>
            <a:off x="445359" y="1802909"/>
            <a:ext cx="13802904" cy="2923877"/>
          </a:xfrm>
          <a:prstGeom prst="rect">
            <a:avLst/>
          </a:prstGeom>
        </p:spPr>
        <p:txBody>
          <a:bodyPr wrap="square" lIns="0" tIns="0" rIns="0" bIns="0" rtlCol="0" anchor="t">
            <a:spAutoFit/>
          </a:bodyPr>
          <a:lstStyle/>
          <a:p>
            <a:pPr algn="l">
              <a:lnSpc>
                <a:spcPts val="7637"/>
              </a:lnSpc>
            </a:pPr>
            <a:r>
              <a:rPr lang="en-US" sz="6943" b="1" dirty="0">
                <a:solidFill>
                  <a:srgbClr val="FFFFFF"/>
                </a:solidFill>
                <a:latin typeface="Montserrat Bold"/>
                <a:ea typeface="Montserrat Bold"/>
                <a:cs typeface="Montserrat Bold"/>
                <a:sym typeface="Montserrat Bold"/>
              </a:rPr>
              <a:t>THANK YOU FOR ATTENDING OUR Q3 CONTRACTOR SAFETY MEETING!</a:t>
            </a:r>
          </a:p>
        </p:txBody>
      </p:sp>
      <p:sp>
        <p:nvSpPr>
          <p:cNvPr id="9" name="TextBox 9"/>
          <p:cNvSpPr txBox="1"/>
          <p:nvPr/>
        </p:nvSpPr>
        <p:spPr>
          <a:xfrm>
            <a:off x="445359" y="8271723"/>
            <a:ext cx="12975755" cy="986577"/>
          </a:xfrm>
          <a:prstGeom prst="rect">
            <a:avLst/>
          </a:prstGeom>
        </p:spPr>
        <p:txBody>
          <a:bodyPr lIns="0" tIns="0" rIns="0" bIns="0" rtlCol="0" anchor="t">
            <a:spAutoFit/>
          </a:bodyPr>
          <a:lstStyle/>
          <a:p>
            <a:pPr algn="l">
              <a:lnSpc>
                <a:spcPts val="7637"/>
              </a:lnSpc>
            </a:pPr>
            <a:r>
              <a:rPr lang="en-US" sz="6943" b="1" dirty="0">
                <a:solidFill>
                  <a:srgbClr val="FFFFFF"/>
                </a:solidFill>
                <a:latin typeface="Montserrat Bold"/>
                <a:ea typeface="Montserrat Bold"/>
                <a:cs typeface="Montserrat Bold"/>
                <a:sym typeface="Montserrat Bold"/>
              </a:rPr>
              <a:t>November 13, 2025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9158-71F8-598D-6FE9-7BF7F99845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005647-A5E7-6AFC-EA8A-D401BF84926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TextBox 3">
            <a:extLst>
              <a:ext uri="{FF2B5EF4-FFF2-40B4-BE49-F238E27FC236}">
                <a16:creationId xmlns:a16="http://schemas.microsoft.com/office/drawing/2014/main" id="{FFD7118B-8949-8C4F-0B8D-7D4B83B0F1D5}"/>
              </a:ext>
            </a:extLst>
          </p:cNvPr>
          <p:cNvSpPr txBox="1"/>
          <p:nvPr/>
        </p:nvSpPr>
        <p:spPr>
          <a:xfrm>
            <a:off x="-603356" y="4125232"/>
            <a:ext cx="18288000" cy="1269578"/>
          </a:xfrm>
          <a:prstGeom prst="rect">
            <a:avLst/>
          </a:prstGeom>
        </p:spPr>
        <p:txBody>
          <a:bodyPr lIns="0" tIns="0" rIns="0" bIns="0" rtlCol="0" anchor="t">
            <a:spAutoFit/>
          </a:bodyPr>
          <a:lstStyle/>
          <a:p>
            <a:pPr algn="ctr">
              <a:lnSpc>
                <a:spcPts val="9874"/>
              </a:lnSpc>
            </a:pPr>
            <a:r>
              <a:rPr lang="en-US" sz="8976" b="1" dirty="0">
                <a:solidFill>
                  <a:srgbClr val="FEDD2C"/>
                </a:solidFill>
                <a:latin typeface="Montserrat Bold"/>
                <a:ea typeface="Montserrat Bold"/>
                <a:cs typeface="Montserrat Bold"/>
                <a:sym typeface="Montserrat Bold"/>
              </a:rPr>
              <a:t>Backup Slides</a:t>
            </a:r>
          </a:p>
        </p:txBody>
      </p:sp>
      <p:grpSp>
        <p:nvGrpSpPr>
          <p:cNvPr id="8" name="Group 7">
            <a:extLst>
              <a:ext uri="{FF2B5EF4-FFF2-40B4-BE49-F238E27FC236}">
                <a16:creationId xmlns:a16="http://schemas.microsoft.com/office/drawing/2014/main" id="{90171879-6BA1-7B28-FA14-3E37801F47B6}"/>
              </a:ext>
            </a:extLst>
          </p:cNvPr>
          <p:cNvGrpSpPr/>
          <p:nvPr/>
        </p:nvGrpSpPr>
        <p:grpSpPr>
          <a:xfrm>
            <a:off x="13893421" y="5008728"/>
            <a:ext cx="1856095" cy="1378424"/>
            <a:chOff x="61504" y="6066665"/>
            <a:chExt cx="1025852" cy="758950"/>
          </a:xfrm>
        </p:grpSpPr>
        <p:sp>
          <p:nvSpPr>
            <p:cNvPr id="9" name="Oval 8">
              <a:extLst>
                <a:ext uri="{FF2B5EF4-FFF2-40B4-BE49-F238E27FC236}">
                  <a16:creationId xmlns:a16="http://schemas.microsoft.com/office/drawing/2014/main" id="{02DEA92E-BC5F-49BB-D3DD-FC13527982D8}"/>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yellow x on a black background&#10;&#10;AI-generated content may be incorrect.">
              <a:extLst>
                <a:ext uri="{FF2B5EF4-FFF2-40B4-BE49-F238E27FC236}">
                  <a16:creationId xmlns:a16="http://schemas.microsoft.com/office/drawing/2014/main" id="{4DC21997-23F3-6564-D46F-A2B23ED8243B}"/>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1635811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4F6D-6810-C6E2-AF01-A02D81EB600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2A6A3AA-E1E8-C6F2-D619-BE1200800CEC}"/>
              </a:ext>
            </a:extLst>
          </p:cNvPr>
          <p:cNvGrpSpPr/>
          <p:nvPr/>
        </p:nvGrpSpPr>
        <p:grpSpPr>
          <a:xfrm>
            <a:off x="3388073" y="125917"/>
            <a:ext cx="11511851" cy="1320904"/>
            <a:chOff x="0" y="0"/>
            <a:chExt cx="18378108" cy="1913890"/>
          </a:xfrm>
        </p:grpSpPr>
        <p:sp>
          <p:nvSpPr>
            <p:cNvPr id="3" name="Freeform 3">
              <a:extLst>
                <a:ext uri="{FF2B5EF4-FFF2-40B4-BE49-F238E27FC236}">
                  <a16:creationId xmlns:a16="http://schemas.microsoft.com/office/drawing/2014/main" id="{EA6358DF-6514-A116-3694-871D35D9C141}"/>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7FFD885-F20B-1115-1259-E1E84048C1DF}"/>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A034F4CE-1ED5-58CB-6C1C-3A3AD3C22B0E}"/>
              </a:ext>
            </a:extLst>
          </p:cNvPr>
          <p:cNvSpPr txBox="1"/>
          <p:nvPr/>
        </p:nvSpPr>
        <p:spPr>
          <a:xfrm>
            <a:off x="3567885" y="298087"/>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Fraud and Scams</a:t>
            </a:r>
          </a:p>
        </p:txBody>
      </p:sp>
      <p:grpSp>
        <p:nvGrpSpPr>
          <p:cNvPr id="9" name="Group 8">
            <a:extLst>
              <a:ext uri="{FF2B5EF4-FFF2-40B4-BE49-F238E27FC236}">
                <a16:creationId xmlns:a16="http://schemas.microsoft.com/office/drawing/2014/main" id="{1DDCCDEA-F9F8-6F21-C3AD-6BE98E2E6C9B}"/>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5BBA5F47-4D3A-9B6F-AD6D-07FBC8B154B2}"/>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A34F3D8D-FF70-6282-97BD-BC30AB9BEC47}"/>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6" name="TextBox 5">
            <a:extLst>
              <a:ext uri="{FF2B5EF4-FFF2-40B4-BE49-F238E27FC236}">
                <a16:creationId xmlns:a16="http://schemas.microsoft.com/office/drawing/2014/main" id="{2B3AEDAE-C8E0-A04B-B52A-54ECF9D55191}"/>
              </a:ext>
            </a:extLst>
          </p:cNvPr>
          <p:cNvSpPr txBox="1"/>
          <p:nvPr/>
        </p:nvSpPr>
        <p:spPr>
          <a:xfrm>
            <a:off x="1402307" y="2169573"/>
            <a:ext cx="15711985" cy="769441"/>
          </a:xfrm>
          <a:prstGeom prst="rect">
            <a:avLst/>
          </a:prstGeom>
          <a:noFill/>
        </p:spPr>
        <p:txBody>
          <a:bodyPr wrap="square">
            <a:spAutoFit/>
          </a:bodyPr>
          <a:lstStyle/>
          <a:p>
            <a:pPr algn="l">
              <a:spcAft>
                <a:spcPts val="750"/>
              </a:spcAft>
            </a:pPr>
            <a:r>
              <a:rPr lang="en-US" sz="4400" b="1" i="0" dirty="0">
                <a:solidFill>
                  <a:srgbClr val="4E6D9B"/>
                </a:solidFill>
                <a:effectLst/>
                <a:latin typeface="Lato" panose="020F0502020204030203" pitchFamily="34" charset="0"/>
              </a:rPr>
              <a:t>Identity Fraud and Scams Cost Americans $47 Billion in 2024</a:t>
            </a:r>
          </a:p>
        </p:txBody>
      </p:sp>
      <p:sp>
        <p:nvSpPr>
          <p:cNvPr id="7" name="TextBox 6">
            <a:extLst>
              <a:ext uri="{FF2B5EF4-FFF2-40B4-BE49-F238E27FC236}">
                <a16:creationId xmlns:a16="http://schemas.microsoft.com/office/drawing/2014/main" id="{C8123EAA-914D-B56D-91A5-560BE52CB1BD}"/>
              </a:ext>
            </a:extLst>
          </p:cNvPr>
          <p:cNvSpPr txBox="1"/>
          <p:nvPr/>
        </p:nvSpPr>
        <p:spPr>
          <a:xfrm>
            <a:off x="1525137" y="3505516"/>
            <a:ext cx="16230600" cy="1569660"/>
          </a:xfrm>
          <a:prstGeom prst="rect">
            <a:avLst/>
          </a:prstGeom>
          <a:noFill/>
        </p:spPr>
        <p:txBody>
          <a:bodyPr wrap="square">
            <a:spAutoFit/>
          </a:bodyPr>
          <a:lstStyle/>
          <a:p>
            <a:r>
              <a:rPr lang="en-US" sz="3200" b="0" i="0" dirty="0">
                <a:solidFill>
                  <a:srgbClr val="000000"/>
                </a:solidFill>
                <a:effectLst/>
                <a:latin typeface="Lato" panose="020F0502020204030203" pitchFamily="34" charset="0"/>
              </a:rPr>
              <a:t>American adults lost $47 billion to </a:t>
            </a:r>
            <a:r>
              <a:rPr lang="en-US" sz="3200" b="0" i="0" dirty="0">
                <a:effectLst/>
                <a:latin typeface="Lato" panose="020F0502020204030203" pitchFamily="34" charset="0"/>
                <a:hlinkClick r:id="rId3" tooltip="identity theft">
                  <a:extLst>
                    <a:ext uri="{A12FA001-AC4F-418D-AE19-62706E023703}">
                      <ahyp:hlinkClr xmlns:ahyp="http://schemas.microsoft.com/office/drawing/2018/hyperlinkcolor" val="tx"/>
                    </a:ext>
                  </a:extLst>
                </a:hlinkClick>
              </a:rPr>
              <a:t>identity fraud</a:t>
            </a:r>
            <a:r>
              <a:rPr lang="en-US" sz="3200" b="0" i="0" dirty="0">
                <a:solidFill>
                  <a:srgbClr val="000000"/>
                </a:solidFill>
                <a:effectLst/>
                <a:latin typeface="Lato" panose="020F0502020204030203" pitchFamily="34" charset="0"/>
              </a:rPr>
              <a:t> and scams in 2024, an increase of $4 billion over 2023, according to a </a:t>
            </a:r>
            <a:r>
              <a:rPr lang="en-US" sz="3200" b="0" i="0" dirty="0">
                <a:effectLst/>
                <a:latin typeface="Lato" panose="020F0502020204030203" pitchFamily="34" charset="0"/>
                <a:hlinkClick r:id="rId4" tooltip="link to report">
                  <a:extLst>
                    <a:ext uri="{A12FA001-AC4F-418D-AE19-62706E023703}">
                      <ahyp:hlinkClr xmlns:ahyp="http://schemas.microsoft.com/office/drawing/2018/hyperlinkcolor" val="tx"/>
                    </a:ext>
                  </a:extLst>
                </a:hlinkClick>
              </a:rPr>
              <a:t>new report</a:t>
            </a:r>
            <a:r>
              <a:rPr lang="en-US" sz="3200" b="0" i="0" dirty="0">
                <a:effectLst/>
                <a:latin typeface="Lato" panose="020F0502020204030203" pitchFamily="34" charset="0"/>
              </a:rPr>
              <a:t> </a:t>
            </a:r>
            <a:r>
              <a:rPr lang="en-US" sz="3200" b="0" i="0" dirty="0">
                <a:solidFill>
                  <a:srgbClr val="000000"/>
                </a:solidFill>
                <a:effectLst/>
                <a:latin typeface="Lato" panose="020F0502020204030203" pitchFamily="34" charset="0"/>
              </a:rPr>
              <a:t>produced by Javelin Strategy &amp; Research and cosponsored by AARP.</a:t>
            </a:r>
            <a:endParaRPr lang="en-US" sz="3200" dirty="0"/>
          </a:p>
        </p:txBody>
      </p:sp>
      <p:sp>
        <p:nvSpPr>
          <p:cNvPr id="8" name="TextBox 7">
            <a:extLst>
              <a:ext uri="{FF2B5EF4-FFF2-40B4-BE49-F238E27FC236}">
                <a16:creationId xmlns:a16="http://schemas.microsoft.com/office/drawing/2014/main" id="{ACA9573C-C34C-6831-B832-9786B6463823}"/>
              </a:ext>
            </a:extLst>
          </p:cNvPr>
          <p:cNvSpPr txBox="1"/>
          <p:nvPr/>
        </p:nvSpPr>
        <p:spPr>
          <a:xfrm>
            <a:off x="1525137" y="5618960"/>
            <a:ext cx="16230600" cy="3046988"/>
          </a:xfrm>
          <a:prstGeom prst="rect">
            <a:avLst/>
          </a:prstGeom>
          <a:noFill/>
        </p:spPr>
        <p:txBody>
          <a:bodyPr wrap="square">
            <a:spAutoFit/>
          </a:bodyPr>
          <a:lstStyle/>
          <a:p>
            <a:r>
              <a:rPr lang="en-US" sz="3200" b="0" i="0" dirty="0">
                <a:solidFill>
                  <a:srgbClr val="000000"/>
                </a:solidFill>
                <a:effectLst/>
                <a:latin typeface="Lato" panose="020F0502020204030203" pitchFamily="34" charset="0"/>
              </a:rPr>
              <a:t>Based on a survey of 5,023 U.S. adults, that total includes $27 billion lost to traditional identity fraud, which affected more people — 18 million — than in 2023 (when the number was 15 million and $23 billion was lost). Traditional identity fraud occurs when a criminal deceives an organization by obtaining and using someone else’s personal information, such as a Social Security number, home address, date of birth or bank account data, and uses it fraudulently.</a:t>
            </a:r>
            <a:endParaRPr lang="en-US" sz="3200" dirty="0"/>
          </a:p>
        </p:txBody>
      </p:sp>
    </p:spTree>
    <p:extLst>
      <p:ext uri="{BB962C8B-B14F-4D97-AF65-F5344CB8AC3E}">
        <p14:creationId xmlns:p14="http://schemas.microsoft.com/office/powerpoint/2010/main" val="12738380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784CB-4E71-70C2-9A55-41B9BD1C56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C3D867A-EE28-335F-FAFC-F9F267BDF5F9}"/>
              </a:ext>
            </a:extLst>
          </p:cNvPr>
          <p:cNvGrpSpPr/>
          <p:nvPr/>
        </p:nvGrpSpPr>
        <p:grpSpPr>
          <a:xfrm>
            <a:off x="2224585" y="125917"/>
            <a:ext cx="13784239" cy="1320904"/>
            <a:chOff x="0" y="0"/>
            <a:chExt cx="18378108" cy="1913890"/>
          </a:xfrm>
        </p:grpSpPr>
        <p:sp>
          <p:nvSpPr>
            <p:cNvPr id="3" name="Freeform 3">
              <a:extLst>
                <a:ext uri="{FF2B5EF4-FFF2-40B4-BE49-F238E27FC236}">
                  <a16:creationId xmlns:a16="http://schemas.microsoft.com/office/drawing/2014/main" id="{F4C9C779-4E0C-FFED-D6D6-C8D60BF91D7A}"/>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48029325-19D7-6FBC-F0AC-4015BD2B3D11}"/>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90E4F95A-4894-9137-1267-171B6F050D7F}"/>
              </a:ext>
            </a:extLst>
          </p:cNvPr>
          <p:cNvSpPr txBox="1"/>
          <p:nvPr/>
        </p:nvSpPr>
        <p:spPr>
          <a:xfrm>
            <a:off x="0" y="251839"/>
            <a:ext cx="18287965" cy="949106"/>
          </a:xfrm>
          <a:prstGeom prst="rect">
            <a:avLst/>
          </a:prstGeom>
        </p:spPr>
        <p:txBody>
          <a:bodyPr wrap="square"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Personal Protective Equipment</a:t>
            </a:r>
          </a:p>
        </p:txBody>
      </p:sp>
      <p:grpSp>
        <p:nvGrpSpPr>
          <p:cNvPr id="9" name="Group 8">
            <a:extLst>
              <a:ext uri="{FF2B5EF4-FFF2-40B4-BE49-F238E27FC236}">
                <a16:creationId xmlns:a16="http://schemas.microsoft.com/office/drawing/2014/main" id="{22B4039F-F835-FB78-D868-7971D6406EFD}"/>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C3338CFA-AE18-6CEC-8122-81F0B129A145}"/>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F9F51D5D-FB4A-9CFA-672F-1DA19C68ECCB}"/>
                </a:ext>
              </a:extLst>
            </p:cNvPr>
            <p:cNvPicPr>
              <a:picLocks noChangeAspect="1"/>
            </p:cNvPicPr>
            <p:nvPr/>
          </p:nvPicPr>
          <p:blipFill>
            <a:blip r:embed="rId3"/>
            <a:stretch>
              <a:fillRect/>
            </a:stretch>
          </p:blipFill>
          <p:spPr>
            <a:xfrm>
              <a:off x="61504" y="6190487"/>
              <a:ext cx="1025852" cy="513207"/>
            </a:xfrm>
            <a:prstGeom prst="rect">
              <a:avLst/>
            </a:prstGeom>
          </p:spPr>
        </p:pic>
      </p:grpSp>
      <p:pic>
        <p:nvPicPr>
          <p:cNvPr id="8" name="Online Media 6" title="Electrical worker in bucket truck hit by 18-wheeler">
            <a:hlinkClick r:id="" action="ppaction://media"/>
            <a:extLst>
              <a:ext uri="{FF2B5EF4-FFF2-40B4-BE49-F238E27FC236}">
                <a16:creationId xmlns:a16="http://schemas.microsoft.com/office/drawing/2014/main" id="{8CA6611E-EEBB-A8D9-A501-5DC5EA0E63FC}"/>
              </a:ext>
            </a:extLst>
          </p:cNvPr>
          <p:cNvPicPr>
            <a:picLocks noRot="1" noChangeAspect="1"/>
          </p:cNvPicPr>
          <p:nvPr>
            <a:videoFile r:link="rId1"/>
          </p:nvPr>
        </p:nvPicPr>
        <p:blipFill>
          <a:blip r:embed="rId4"/>
          <a:stretch>
            <a:fillRect/>
          </a:stretch>
        </p:blipFill>
        <p:spPr>
          <a:xfrm>
            <a:off x="1523999" y="1554497"/>
            <a:ext cx="15240000" cy="8610600"/>
          </a:xfrm>
          <a:prstGeom prst="rect">
            <a:avLst/>
          </a:prstGeom>
        </p:spPr>
      </p:pic>
    </p:spTree>
    <p:extLst>
      <p:ext uri="{BB962C8B-B14F-4D97-AF65-F5344CB8AC3E}">
        <p14:creationId xmlns:p14="http://schemas.microsoft.com/office/powerpoint/2010/main" val="312468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1B0AA-B311-8189-F5C4-90BABFCF990D}"/>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322A7188-D57F-21A6-94B8-DA3F02ACADD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endParaRPr lang="en-US" dirty="0"/>
          </a:p>
        </p:txBody>
      </p:sp>
      <p:sp>
        <p:nvSpPr>
          <p:cNvPr id="3" name="TextBox 3">
            <a:extLst>
              <a:ext uri="{FF2B5EF4-FFF2-40B4-BE49-F238E27FC236}">
                <a16:creationId xmlns:a16="http://schemas.microsoft.com/office/drawing/2014/main" id="{DC9A935A-E9A3-EE43-90F5-B1C804B3A4B7}"/>
              </a:ext>
            </a:extLst>
          </p:cNvPr>
          <p:cNvSpPr txBox="1"/>
          <p:nvPr/>
        </p:nvSpPr>
        <p:spPr>
          <a:xfrm>
            <a:off x="-603356" y="4125232"/>
            <a:ext cx="18288000" cy="2523831"/>
          </a:xfrm>
          <a:prstGeom prst="rect">
            <a:avLst/>
          </a:prstGeom>
        </p:spPr>
        <p:txBody>
          <a:bodyPr lIns="0" tIns="0" rIns="0" bIns="0" rtlCol="0" anchor="t">
            <a:spAutoFit/>
          </a:bodyPr>
          <a:lstStyle/>
          <a:p>
            <a:pPr algn="ctr">
              <a:lnSpc>
                <a:spcPts val="9874"/>
              </a:lnSpc>
            </a:pPr>
            <a:r>
              <a:rPr lang="en-US" sz="8976" b="1" dirty="0">
                <a:solidFill>
                  <a:srgbClr val="FFCC00"/>
                </a:solidFill>
                <a:latin typeface="Montserrat Bold"/>
                <a:ea typeface="Montserrat Bold"/>
                <a:cs typeface="Montserrat Bold"/>
                <a:sym typeface="Montserrat Bold"/>
              </a:rPr>
              <a:t>ANY QUESTIONS</a:t>
            </a:r>
          </a:p>
          <a:p>
            <a:pPr algn="ctr">
              <a:lnSpc>
                <a:spcPts val="9874"/>
              </a:lnSpc>
            </a:pPr>
            <a:r>
              <a:rPr lang="en-US" sz="8976" b="1" dirty="0">
                <a:solidFill>
                  <a:srgbClr val="FFCC00"/>
                </a:solidFill>
                <a:latin typeface="Montserrat Bold"/>
                <a:ea typeface="Montserrat Bold"/>
                <a:cs typeface="Montserrat Bold"/>
                <a:sym typeface="Montserrat Bold"/>
              </a:rPr>
              <a:t>OR COMMENTS</a:t>
            </a:r>
          </a:p>
        </p:txBody>
      </p:sp>
      <p:sp>
        <p:nvSpPr>
          <p:cNvPr id="4" name="TextBox 4">
            <a:extLst>
              <a:ext uri="{FF2B5EF4-FFF2-40B4-BE49-F238E27FC236}">
                <a16:creationId xmlns:a16="http://schemas.microsoft.com/office/drawing/2014/main" id="{2AD9958A-338F-2FB2-3C33-11908F647B5F}"/>
              </a:ext>
            </a:extLst>
          </p:cNvPr>
          <p:cNvSpPr txBox="1"/>
          <p:nvPr/>
        </p:nvSpPr>
        <p:spPr>
          <a:xfrm>
            <a:off x="10776056" y="504825"/>
            <a:ext cx="8115300" cy="7574188"/>
          </a:xfrm>
          <a:prstGeom prst="rect">
            <a:avLst/>
          </a:prstGeom>
        </p:spPr>
        <p:txBody>
          <a:bodyPr lIns="0" tIns="0" rIns="0" bIns="0" rtlCol="0" anchor="t">
            <a:spAutoFit/>
          </a:bodyPr>
          <a:lstStyle/>
          <a:p>
            <a:pPr algn="ctr">
              <a:lnSpc>
                <a:spcPts val="58582"/>
              </a:lnSpc>
            </a:pPr>
            <a:r>
              <a:rPr lang="en-US" sz="53256" b="1" dirty="0">
                <a:solidFill>
                  <a:srgbClr val="FFCC00"/>
                </a:solidFill>
                <a:latin typeface="Montserrat Bold"/>
                <a:ea typeface="Montserrat Bold"/>
                <a:cs typeface="Montserrat Bold"/>
                <a:sym typeface="Montserrat Bold"/>
              </a:rPr>
              <a:t>?</a:t>
            </a:r>
          </a:p>
        </p:txBody>
      </p:sp>
      <p:grpSp>
        <p:nvGrpSpPr>
          <p:cNvPr id="7" name="Group 6">
            <a:extLst>
              <a:ext uri="{FF2B5EF4-FFF2-40B4-BE49-F238E27FC236}">
                <a16:creationId xmlns:a16="http://schemas.microsoft.com/office/drawing/2014/main" id="{87080F9B-E9F3-0930-028D-09A4C578ED37}"/>
              </a:ext>
            </a:extLst>
          </p:cNvPr>
          <p:cNvGrpSpPr/>
          <p:nvPr/>
        </p:nvGrpSpPr>
        <p:grpSpPr>
          <a:xfrm>
            <a:off x="13756943" y="4995082"/>
            <a:ext cx="2183642" cy="1487606"/>
            <a:chOff x="61504" y="6066665"/>
            <a:chExt cx="1025852" cy="758950"/>
          </a:xfrm>
        </p:grpSpPr>
        <p:sp>
          <p:nvSpPr>
            <p:cNvPr id="8" name="Oval 7">
              <a:extLst>
                <a:ext uri="{FF2B5EF4-FFF2-40B4-BE49-F238E27FC236}">
                  <a16:creationId xmlns:a16="http://schemas.microsoft.com/office/drawing/2014/main" id="{7F45E3DB-070C-E71D-4E75-E537833EB4B0}"/>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x on a black background&#10;&#10;AI-generated content may be incorrect.">
              <a:extLst>
                <a:ext uri="{FF2B5EF4-FFF2-40B4-BE49-F238E27FC236}">
                  <a16:creationId xmlns:a16="http://schemas.microsoft.com/office/drawing/2014/main" id="{5F276307-23C5-7F13-91B5-4C75BDBBE789}"/>
                </a:ext>
              </a:extLst>
            </p:cNvPr>
            <p:cNvPicPr>
              <a:picLocks noChangeAspect="1"/>
            </p:cNvPicPr>
            <p:nvPr/>
          </p:nvPicPr>
          <p:blipFill>
            <a:blip r:embed="rId3"/>
            <a:stretch>
              <a:fillRect/>
            </a:stretch>
          </p:blipFill>
          <p:spPr>
            <a:xfrm>
              <a:off x="61504" y="6190487"/>
              <a:ext cx="1025852" cy="513207"/>
            </a:xfrm>
            <a:prstGeom prst="rect">
              <a:avLst/>
            </a:prstGeom>
          </p:spPr>
        </p:pic>
      </p:grpSp>
    </p:spTree>
    <p:extLst>
      <p:ext uri="{BB962C8B-B14F-4D97-AF65-F5344CB8AC3E}">
        <p14:creationId xmlns:p14="http://schemas.microsoft.com/office/powerpoint/2010/main" val="3882275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3D11-36A1-7229-29DE-E99732C1E31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FCB50AC-48F9-89FA-21AD-79E1E8D5D77D}"/>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232BEBB-C064-BDE6-9FD0-CA41986DBAB9}"/>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AE368D03-FE17-4FE0-4075-4CF3EB090EB5}"/>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E8835DC1-FDE6-FBB9-6A98-ABF6D7C3E392}"/>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Your Skin and The Sun</a:t>
            </a:r>
          </a:p>
        </p:txBody>
      </p:sp>
      <p:grpSp>
        <p:nvGrpSpPr>
          <p:cNvPr id="9" name="Group 8">
            <a:extLst>
              <a:ext uri="{FF2B5EF4-FFF2-40B4-BE49-F238E27FC236}">
                <a16:creationId xmlns:a16="http://schemas.microsoft.com/office/drawing/2014/main" id="{DDE85B1B-FC67-BCF8-BC42-95F17EBAB4EC}"/>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4EC766D6-9201-11DD-D2D6-F8EAA032889C}"/>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6CFA6541-3AFB-CC40-037B-D83D10322FE3}"/>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8" name="TextBox 7">
            <a:extLst>
              <a:ext uri="{FF2B5EF4-FFF2-40B4-BE49-F238E27FC236}">
                <a16:creationId xmlns:a16="http://schemas.microsoft.com/office/drawing/2014/main" id="{07F22951-6472-91FE-5331-24643D199E0B}"/>
              </a:ext>
            </a:extLst>
          </p:cNvPr>
          <p:cNvSpPr txBox="1"/>
          <p:nvPr/>
        </p:nvSpPr>
        <p:spPr>
          <a:xfrm>
            <a:off x="1293125" y="1699144"/>
            <a:ext cx="15314408" cy="2062103"/>
          </a:xfrm>
          <a:prstGeom prst="rect">
            <a:avLst/>
          </a:prstGeom>
          <a:noFill/>
        </p:spPr>
        <p:txBody>
          <a:bodyPr wrap="square">
            <a:spAutoFit/>
          </a:bodyPr>
          <a:lstStyle/>
          <a:p>
            <a:r>
              <a:rPr lang="en-US" sz="3200" b="0" i="0" dirty="0">
                <a:solidFill>
                  <a:srgbClr val="080808"/>
                </a:solidFill>
                <a:effectLst/>
                <a:latin typeface="mayo-sans"/>
              </a:rPr>
              <a:t>Some skin cancers happen on skin that doesn't typically get sun. This likely means that something else is causing these cancers. To reduce your risk of these kinds of skin cancers, check your skin regularly for any changes. Report these changes to your healthcare professional.</a:t>
            </a:r>
            <a:endParaRPr lang="en-US" sz="3200" dirty="0"/>
          </a:p>
        </p:txBody>
      </p:sp>
      <p:pic>
        <p:nvPicPr>
          <p:cNvPr id="2050" name="Picture 2" descr="Basal cell carcinoma on white skin">
            <a:extLst>
              <a:ext uri="{FF2B5EF4-FFF2-40B4-BE49-F238E27FC236}">
                <a16:creationId xmlns:a16="http://schemas.microsoft.com/office/drawing/2014/main" id="{D79B9DC2-D0B8-4D91-4533-4515E4233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25" y="4792299"/>
            <a:ext cx="3357599" cy="279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8094A4F-4988-9BBE-3CAE-1834BD7424DF}"/>
              </a:ext>
            </a:extLst>
          </p:cNvPr>
          <p:cNvSpPr txBox="1"/>
          <p:nvPr/>
        </p:nvSpPr>
        <p:spPr>
          <a:xfrm>
            <a:off x="1209657" y="7664781"/>
            <a:ext cx="3524534" cy="2423740"/>
          </a:xfrm>
          <a:prstGeom prst="rect">
            <a:avLst/>
          </a:prstGeom>
          <a:noFill/>
        </p:spPr>
        <p:txBody>
          <a:bodyPr wrap="square">
            <a:spAutoFit/>
          </a:bodyPr>
          <a:lstStyle/>
          <a:p>
            <a:pPr algn="l">
              <a:spcAft>
                <a:spcPts val="900"/>
              </a:spcAft>
              <a:buNone/>
            </a:pPr>
            <a:r>
              <a:rPr lang="en-US" b="1" i="0" dirty="0">
                <a:solidFill>
                  <a:srgbClr val="595959"/>
                </a:solidFill>
                <a:effectLst/>
                <a:latin typeface="mayo-sans"/>
              </a:rPr>
              <a:t>Basal cell carcinoma on white skin</a:t>
            </a:r>
          </a:p>
          <a:p>
            <a:pPr algn="l">
              <a:spcAft>
                <a:spcPts val="1500"/>
              </a:spcAft>
              <a:buNone/>
            </a:pPr>
            <a:r>
              <a:rPr lang="en-US" b="0" i="0" dirty="0">
                <a:solidFill>
                  <a:srgbClr val="595959"/>
                </a:solidFill>
                <a:effectLst/>
                <a:latin typeface="mayo-sans"/>
              </a:rPr>
              <a:t>Basal cell carcinoma is a type of skin cancer that most often develops on areas of skin exposed to the sun, such as the face. On white skin, basal cell carcinoma often looks like a bump that's skin-colored or pink.</a:t>
            </a:r>
          </a:p>
        </p:txBody>
      </p:sp>
      <p:pic>
        <p:nvPicPr>
          <p:cNvPr id="2052" name="Picture 4" descr="Basal cell carcinoma on brown skin">
            <a:extLst>
              <a:ext uri="{FF2B5EF4-FFF2-40B4-BE49-F238E27FC236}">
                <a16:creationId xmlns:a16="http://schemas.microsoft.com/office/drawing/2014/main" id="{6BE6E7AF-7D5F-067F-6409-07B1564FC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695" y="4829540"/>
            <a:ext cx="3357599" cy="28534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57D2A7E-61A0-A6AB-66F8-D3EF509EE5CD}"/>
              </a:ext>
            </a:extLst>
          </p:cNvPr>
          <p:cNvSpPr txBox="1"/>
          <p:nvPr/>
        </p:nvSpPr>
        <p:spPr>
          <a:xfrm>
            <a:off x="7304695" y="7682966"/>
            <a:ext cx="3626911" cy="2423740"/>
          </a:xfrm>
          <a:prstGeom prst="rect">
            <a:avLst/>
          </a:prstGeom>
          <a:noFill/>
        </p:spPr>
        <p:txBody>
          <a:bodyPr wrap="square">
            <a:spAutoFit/>
          </a:bodyPr>
          <a:lstStyle/>
          <a:p>
            <a:pPr algn="l">
              <a:spcAft>
                <a:spcPts val="900"/>
              </a:spcAft>
              <a:buNone/>
            </a:pPr>
            <a:r>
              <a:rPr lang="en-US" b="1" i="0" dirty="0">
                <a:solidFill>
                  <a:srgbClr val="595959"/>
                </a:solidFill>
                <a:effectLst/>
                <a:latin typeface="mayo-sans"/>
              </a:rPr>
              <a:t>Basal cell carcinoma on brown skin</a:t>
            </a:r>
          </a:p>
          <a:p>
            <a:pPr algn="l">
              <a:spcAft>
                <a:spcPts val="1500"/>
              </a:spcAft>
              <a:buNone/>
            </a:pPr>
            <a:r>
              <a:rPr lang="en-US" b="0" i="0" dirty="0">
                <a:solidFill>
                  <a:srgbClr val="595959"/>
                </a:solidFill>
                <a:effectLst/>
                <a:latin typeface="mayo-sans"/>
              </a:rPr>
              <a:t>Basal cell carcinoma is a type of skin cancer that most often develops on areas of skin exposed to the sun, such as the face. On brown and Black skin, basal cell carcinoma often looks like a bump that's brown or glossy black and has a rolled border.</a:t>
            </a:r>
          </a:p>
        </p:txBody>
      </p:sp>
      <p:pic>
        <p:nvPicPr>
          <p:cNvPr id="2054" name="Picture 6" descr="Squamous cell carcinoma on the ear and on the lip">
            <a:extLst>
              <a:ext uri="{FF2B5EF4-FFF2-40B4-BE49-F238E27FC236}">
                <a16:creationId xmlns:a16="http://schemas.microsoft.com/office/drawing/2014/main" id="{4F5E904B-52F2-3EE9-5E13-74986EA6D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7121" y="4792299"/>
            <a:ext cx="3357599" cy="29279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59E7DC5-F51C-E9E3-C1A1-1B32D4A96278}"/>
              </a:ext>
            </a:extLst>
          </p:cNvPr>
          <p:cNvSpPr txBox="1"/>
          <p:nvPr/>
        </p:nvSpPr>
        <p:spPr>
          <a:xfrm>
            <a:off x="12980622" y="7664781"/>
            <a:ext cx="3626911" cy="1592744"/>
          </a:xfrm>
          <a:prstGeom prst="rect">
            <a:avLst/>
          </a:prstGeom>
          <a:noFill/>
        </p:spPr>
        <p:txBody>
          <a:bodyPr wrap="square">
            <a:spAutoFit/>
          </a:bodyPr>
          <a:lstStyle/>
          <a:p>
            <a:pPr algn="l">
              <a:spcAft>
                <a:spcPts val="900"/>
              </a:spcAft>
              <a:buNone/>
            </a:pPr>
            <a:r>
              <a:rPr lang="en-US" b="1" i="0" dirty="0">
                <a:solidFill>
                  <a:srgbClr val="595959"/>
                </a:solidFill>
                <a:effectLst/>
                <a:latin typeface="mayo-sans"/>
              </a:rPr>
              <a:t>Squamous cell carcinoma of the skin</a:t>
            </a:r>
          </a:p>
          <a:p>
            <a:pPr algn="l">
              <a:spcAft>
                <a:spcPts val="1500"/>
              </a:spcAft>
              <a:buNone/>
            </a:pPr>
            <a:r>
              <a:rPr lang="en-US" b="0" i="0" dirty="0">
                <a:solidFill>
                  <a:srgbClr val="595959"/>
                </a:solidFill>
                <a:effectLst/>
                <a:latin typeface="mayo-sans"/>
              </a:rPr>
              <a:t>Sun-exposed areas such as the lower lip and ears are most likely to develop squamous cell carcinoma of the skin.</a:t>
            </a:r>
          </a:p>
        </p:txBody>
      </p:sp>
      <p:sp>
        <p:nvSpPr>
          <p:cNvPr id="20" name="TextBox 19">
            <a:extLst>
              <a:ext uri="{FF2B5EF4-FFF2-40B4-BE49-F238E27FC236}">
                <a16:creationId xmlns:a16="http://schemas.microsoft.com/office/drawing/2014/main" id="{CC5581C4-32A6-9CF2-E513-7DC8A89A6974}"/>
              </a:ext>
            </a:extLst>
          </p:cNvPr>
          <p:cNvSpPr txBox="1"/>
          <p:nvPr/>
        </p:nvSpPr>
        <p:spPr>
          <a:xfrm>
            <a:off x="1209657" y="3935000"/>
            <a:ext cx="9164472" cy="769441"/>
          </a:xfrm>
          <a:prstGeom prst="rect">
            <a:avLst/>
          </a:prstGeom>
          <a:noFill/>
        </p:spPr>
        <p:txBody>
          <a:bodyPr wrap="square">
            <a:spAutoFit/>
          </a:bodyPr>
          <a:lstStyle/>
          <a:p>
            <a:pPr algn="l">
              <a:spcAft>
                <a:spcPts val="1800"/>
              </a:spcAft>
              <a:buNone/>
            </a:pPr>
            <a:r>
              <a:rPr lang="en-US" sz="4400" b="1" i="0" dirty="0">
                <a:solidFill>
                  <a:srgbClr val="080808"/>
                </a:solidFill>
                <a:effectLst/>
                <a:latin typeface="mayo-sans"/>
              </a:rPr>
              <a:t>What skin cancer looks like</a:t>
            </a:r>
          </a:p>
        </p:txBody>
      </p:sp>
    </p:spTree>
    <p:extLst>
      <p:ext uri="{BB962C8B-B14F-4D97-AF65-F5344CB8AC3E}">
        <p14:creationId xmlns:p14="http://schemas.microsoft.com/office/powerpoint/2010/main" val="146686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52436-39AB-A5E8-846C-137DCCD7641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823DCEA-2085-06AE-0664-5EAA124870F2}"/>
              </a:ext>
            </a:extLst>
          </p:cNvPr>
          <p:cNvGrpSpPr/>
          <p:nvPr/>
        </p:nvGrpSpPr>
        <p:grpSpPr>
          <a:xfrm>
            <a:off x="3388074" y="153055"/>
            <a:ext cx="11511851" cy="1320904"/>
            <a:chOff x="0" y="0"/>
            <a:chExt cx="18378108" cy="1913890"/>
          </a:xfrm>
        </p:grpSpPr>
        <p:sp>
          <p:nvSpPr>
            <p:cNvPr id="3" name="Freeform 3">
              <a:extLst>
                <a:ext uri="{FF2B5EF4-FFF2-40B4-BE49-F238E27FC236}">
                  <a16:creationId xmlns:a16="http://schemas.microsoft.com/office/drawing/2014/main" id="{C7FE7CD6-FF32-0317-5431-62488B3869F9}"/>
                </a:ext>
              </a:extLst>
            </p:cNvPr>
            <p:cNvSpPr/>
            <p:nvPr/>
          </p:nvSpPr>
          <p:spPr>
            <a:xfrm>
              <a:off x="0" y="0"/>
              <a:ext cx="18378108" cy="1913890"/>
            </a:xfrm>
            <a:custGeom>
              <a:avLst/>
              <a:gdLst/>
              <a:ahLst/>
              <a:cxnLst/>
              <a:rect l="l" t="t" r="r" b="b"/>
              <a:pathLst>
                <a:path w="18378108" h="1913890">
                  <a:moveTo>
                    <a:pt x="18253647" y="1913890"/>
                  </a:moveTo>
                  <a:lnTo>
                    <a:pt x="124460" y="1913890"/>
                  </a:lnTo>
                  <a:cubicBezTo>
                    <a:pt x="55880" y="1913890"/>
                    <a:pt x="0" y="1858010"/>
                    <a:pt x="0" y="1789430"/>
                  </a:cubicBezTo>
                  <a:lnTo>
                    <a:pt x="0" y="124460"/>
                  </a:lnTo>
                  <a:cubicBezTo>
                    <a:pt x="0" y="55880"/>
                    <a:pt x="55880" y="0"/>
                    <a:pt x="124460" y="0"/>
                  </a:cubicBezTo>
                  <a:lnTo>
                    <a:pt x="18253649" y="0"/>
                  </a:lnTo>
                  <a:cubicBezTo>
                    <a:pt x="18322227" y="0"/>
                    <a:pt x="18378108" y="55880"/>
                    <a:pt x="18378108" y="124460"/>
                  </a:cubicBezTo>
                  <a:lnTo>
                    <a:pt x="18378108" y="1789430"/>
                  </a:lnTo>
                  <a:cubicBezTo>
                    <a:pt x="18378108" y="1858010"/>
                    <a:pt x="18322227" y="1913890"/>
                    <a:pt x="18253649" y="1913890"/>
                  </a:cubicBezTo>
                  <a:close/>
                </a:path>
              </a:pathLst>
            </a:custGeom>
            <a:solidFill>
              <a:srgbClr val="000000"/>
            </a:solidFill>
          </p:spPr>
          <p:txBody>
            <a:bodyPr/>
            <a:lstStyle/>
            <a:p>
              <a:endParaRPr lang="en-US" dirty="0"/>
            </a:p>
          </p:txBody>
        </p:sp>
      </p:grpSp>
      <p:sp>
        <p:nvSpPr>
          <p:cNvPr id="4" name="AutoShape 4">
            <a:extLst>
              <a:ext uri="{FF2B5EF4-FFF2-40B4-BE49-F238E27FC236}">
                <a16:creationId xmlns:a16="http://schemas.microsoft.com/office/drawing/2014/main" id="{75FEF82B-9E3A-4763-3B2E-582C34286040}"/>
              </a:ext>
            </a:extLst>
          </p:cNvPr>
          <p:cNvSpPr/>
          <p:nvPr/>
        </p:nvSpPr>
        <p:spPr>
          <a:xfrm>
            <a:off x="35" y="772640"/>
            <a:ext cx="18287965" cy="27459"/>
          </a:xfrm>
          <a:prstGeom prst="line">
            <a:avLst/>
          </a:prstGeom>
          <a:ln w="47625" cap="rnd">
            <a:solidFill>
              <a:srgbClr val="000000"/>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EA84081E-5BE9-7584-9275-AD2ECECB6692}"/>
              </a:ext>
            </a:extLst>
          </p:cNvPr>
          <p:cNvSpPr txBox="1"/>
          <p:nvPr/>
        </p:nvSpPr>
        <p:spPr>
          <a:xfrm>
            <a:off x="3567886" y="338954"/>
            <a:ext cx="11152225" cy="949106"/>
          </a:xfrm>
          <a:prstGeom prst="rect">
            <a:avLst/>
          </a:prstGeom>
        </p:spPr>
        <p:txBody>
          <a:bodyPr lIns="0" tIns="0" rIns="0" bIns="0" rtlCol="0" anchor="t">
            <a:spAutoFit/>
          </a:bodyPr>
          <a:lstStyle/>
          <a:p>
            <a:pPr algn="ctr">
              <a:lnSpc>
                <a:spcPts val="7783"/>
              </a:lnSpc>
            </a:pPr>
            <a:r>
              <a:rPr lang="en-US" sz="6277" b="1" dirty="0">
                <a:solidFill>
                  <a:srgbClr val="FEDD2C"/>
                </a:solidFill>
                <a:latin typeface="Montserrat Bold"/>
                <a:ea typeface="Montserrat Bold"/>
                <a:cs typeface="Montserrat Bold"/>
                <a:sym typeface="Montserrat Bold"/>
              </a:rPr>
              <a:t>Your Skin and The Sun</a:t>
            </a:r>
          </a:p>
        </p:txBody>
      </p:sp>
      <p:grpSp>
        <p:nvGrpSpPr>
          <p:cNvPr id="9" name="Group 8">
            <a:extLst>
              <a:ext uri="{FF2B5EF4-FFF2-40B4-BE49-F238E27FC236}">
                <a16:creationId xmlns:a16="http://schemas.microsoft.com/office/drawing/2014/main" id="{95573366-4CF9-C093-40BB-D38739921B19}"/>
              </a:ext>
            </a:extLst>
          </p:cNvPr>
          <p:cNvGrpSpPr/>
          <p:nvPr/>
        </p:nvGrpSpPr>
        <p:grpSpPr>
          <a:xfrm>
            <a:off x="16763915" y="8980923"/>
            <a:ext cx="1524085" cy="1107203"/>
            <a:chOff x="61504" y="6066665"/>
            <a:chExt cx="1025852" cy="758950"/>
          </a:xfrm>
        </p:grpSpPr>
        <p:sp>
          <p:nvSpPr>
            <p:cNvPr id="10" name="Oval 9">
              <a:extLst>
                <a:ext uri="{FF2B5EF4-FFF2-40B4-BE49-F238E27FC236}">
                  <a16:creationId xmlns:a16="http://schemas.microsoft.com/office/drawing/2014/main" id="{612708C3-82A6-B6C6-7256-524F124D61F6}"/>
                </a:ext>
              </a:extLst>
            </p:cNvPr>
            <p:cNvSpPr/>
            <p:nvPr/>
          </p:nvSpPr>
          <p:spPr>
            <a:xfrm>
              <a:off x="184338" y="6066665"/>
              <a:ext cx="797758" cy="7589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x on a black background&#10;&#10;AI-generated content may be incorrect.">
              <a:extLst>
                <a:ext uri="{FF2B5EF4-FFF2-40B4-BE49-F238E27FC236}">
                  <a16:creationId xmlns:a16="http://schemas.microsoft.com/office/drawing/2014/main" id="{57DA4C65-02E5-03F5-2362-422BB9AD7A53}"/>
                </a:ext>
              </a:extLst>
            </p:cNvPr>
            <p:cNvPicPr>
              <a:picLocks noChangeAspect="1"/>
            </p:cNvPicPr>
            <p:nvPr/>
          </p:nvPicPr>
          <p:blipFill>
            <a:blip r:embed="rId2"/>
            <a:stretch>
              <a:fillRect/>
            </a:stretch>
          </p:blipFill>
          <p:spPr>
            <a:xfrm>
              <a:off x="61504" y="6190487"/>
              <a:ext cx="1025852" cy="513207"/>
            </a:xfrm>
            <a:prstGeom prst="rect">
              <a:avLst/>
            </a:prstGeom>
          </p:spPr>
        </p:pic>
      </p:grpSp>
      <p:sp>
        <p:nvSpPr>
          <p:cNvPr id="7" name="TextBox 6">
            <a:extLst>
              <a:ext uri="{FF2B5EF4-FFF2-40B4-BE49-F238E27FC236}">
                <a16:creationId xmlns:a16="http://schemas.microsoft.com/office/drawing/2014/main" id="{791BF048-6668-2633-EA20-4317B08DC00C}"/>
              </a:ext>
            </a:extLst>
          </p:cNvPr>
          <p:cNvSpPr txBox="1"/>
          <p:nvPr/>
        </p:nvSpPr>
        <p:spPr>
          <a:xfrm>
            <a:off x="1874859" y="1659858"/>
            <a:ext cx="13883185" cy="8887048"/>
          </a:xfrm>
          <a:prstGeom prst="rect">
            <a:avLst/>
          </a:prstGeom>
          <a:noFill/>
        </p:spPr>
        <p:txBody>
          <a:bodyPr wrap="square">
            <a:spAutoFit/>
          </a:bodyPr>
          <a:lstStyle/>
          <a:p>
            <a:pPr algn="l">
              <a:spcAft>
                <a:spcPts val="1500"/>
              </a:spcAft>
              <a:buNone/>
            </a:pPr>
            <a:r>
              <a:rPr lang="en-US" sz="4400" b="1" i="0" dirty="0">
                <a:solidFill>
                  <a:srgbClr val="080808"/>
                </a:solidFill>
                <a:effectLst/>
                <a:latin typeface="mayo-sans"/>
              </a:rPr>
              <a:t>Signs and symptoms of skin cancer include:</a:t>
            </a:r>
          </a:p>
          <a:p>
            <a:pPr marL="571500" indent="-571500" algn="l">
              <a:spcAft>
                <a:spcPts val="900"/>
              </a:spcAft>
              <a:buFont typeface="Arial" panose="020B0604020202020204" pitchFamily="34" charset="0"/>
              <a:buChar char="•"/>
            </a:pPr>
            <a:r>
              <a:rPr lang="en-US" sz="4000" b="0" i="0" dirty="0">
                <a:solidFill>
                  <a:srgbClr val="080808"/>
                </a:solidFill>
                <a:effectLst/>
                <a:latin typeface="mayo-sans"/>
              </a:rPr>
              <a:t>A new growth on the skin that might look like a mole, a bump or a scab.</a:t>
            </a:r>
          </a:p>
          <a:p>
            <a:pPr marL="571500" indent="-571500" algn="l">
              <a:spcAft>
                <a:spcPts val="900"/>
              </a:spcAft>
              <a:buFont typeface="Arial" panose="020B0604020202020204" pitchFamily="34" charset="0"/>
              <a:buChar char="•"/>
            </a:pPr>
            <a:endParaRPr lang="en-US" sz="2000" b="0" i="0" dirty="0">
              <a:solidFill>
                <a:srgbClr val="080808"/>
              </a:solidFill>
              <a:effectLst/>
              <a:latin typeface="mayo-sans"/>
            </a:endParaRPr>
          </a:p>
          <a:p>
            <a:pPr marL="571500" indent="-571500" algn="l">
              <a:spcAft>
                <a:spcPts val="900"/>
              </a:spcAft>
              <a:buFont typeface="Arial" panose="020B0604020202020204" pitchFamily="34" charset="0"/>
              <a:buChar char="•"/>
            </a:pPr>
            <a:r>
              <a:rPr lang="en-US" sz="4000" b="0" i="0" dirty="0">
                <a:solidFill>
                  <a:srgbClr val="080808"/>
                </a:solidFill>
                <a:effectLst/>
                <a:latin typeface="mayo-sans"/>
              </a:rPr>
              <a:t>A rough patch on the skin.</a:t>
            </a:r>
          </a:p>
          <a:p>
            <a:pPr marL="571500" indent="-571500" algn="l">
              <a:spcAft>
                <a:spcPts val="900"/>
              </a:spcAft>
              <a:buFont typeface="Arial" panose="020B0604020202020204" pitchFamily="34" charset="0"/>
              <a:buChar char="•"/>
            </a:pPr>
            <a:endParaRPr lang="en-US" sz="2000" b="0" i="0" dirty="0">
              <a:solidFill>
                <a:srgbClr val="080808"/>
              </a:solidFill>
              <a:effectLst/>
              <a:latin typeface="mayo-sans"/>
            </a:endParaRPr>
          </a:p>
          <a:p>
            <a:pPr marL="571500" indent="-571500" algn="l">
              <a:spcAft>
                <a:spcPts val="900"/>
              </a:spcAft>
              <a:buFont typeface="Arial" panose="020B0604020202020204" pitchFamily="34" charset="0"/>
              <a:buChar char="•"/>
            </a:pPr>
            <a:r>
              <a:rPr lang="en-US" sz="4000" b="0" i="0" dirty="0">
                <a:solidFill>
                  <a:srgbClr val="080808"/>
                </a:solidFill>
                <a:effectLst/>
                <a:latin typeface="mayo-sans"/>
              </a:rPr>
              <a:t>A sore on the skin that won't heal.</a:t>
            </a:r>
          </a:p>
          <a:p>
            <a:pPr marL="571500" indent="-571500" algn="l">
              <a:spcAft>
                <a:spcPts val="900"/>
              </a:spcAft>
              <a:buFont typeface="Arial" panose="020B0604020202020204" pitchFamily="34" charset="0"/>
              <a:buChar char="•"/>
            </a:pPr>
            <a:endParaRPr lang="en-US" sz="2000" b="0" i="0" dirty="0">
              <a:solidFill>
                <a:srgbClr val="080808"/>
              </a:solidFill>
              <a:effectLst/>
              <a:latin typeface="mayo-sans"/>
            </a:endParaRPr>
          </a:p>
          <a:p>
            <a:pPr marL="571500" indent="-571500" algn="l">
              <a:spcAft>
                <a:spcPts val="900"/>
              </a:spcAft>
              <a:buFont typeface="Arial" panose="020B0604020202020204" pitchFamily="34" charset="0"/>
              <a:buChar char="•"/>
            </a:pPr>
            <a:r>
              <a:rPr lang="en-US" sz="4000" b="0" i="0" dirty="0">
                <a:solidFill>
                  <a:srgbClr val="080808"/>
                </a:solidFill>
                <a:effectLst/>
                <a:latin typeface="mayo-sans"/>
              </a:rPr>
              <a:t>Changes to a mole or freckle, such as getting bigger or changing color.</a:t>
            </a:r>
          </a:p>
          <a:p>
            <a:pPr marL="571500" indent="-571500" algn="l">
              <a:spcAft>
                <a:spcPts val="900"/>
              </a:spcAft>
              <a:buFont typeface="Arial" panose="020B0604020202020204" pitchFamily="34" charset="0"/>
              <a:buChar char="•"/>
            </a:pPr>
            <a:endParaRPr lang="en-US" sz="2000" b="0" i="0" dirty="0">
              <a:solidFill>
                <a:srgbClr val="080808"/>
              </a:solidFill>
              <a:effectLst/>
              <a:latin typeface="mayo-sans"/>
            </a:endParaRPr>
          </a:p>
          <a:p>
            <a:pPr marL="571500" indent="-571500" algn="l">
              <a:spcAft>
                <a:spcPts val="900"/>
              </a:spcAft>
              <a:buFont typeface="Arial" panose="020B0604020202020204" pitchFamily="34" charset="0"/>
              <a:buChar char="•"/>
            </a:pPr>
            <a:r>
              <a:rPr lang="en-US" sz="4000" b="0" i="0" dirty="0">
                <a:solidFill>
                  <a:srgbClr val="080808"/>
                </a:solidFill>
                <a:effectLst/>
                <a:latin typeface="mayo-sans"/>
              </a:rPr>
              <a:t>Itchy skin around a skin growth.</a:t>
            </a:r>
          </a:p>
          <a:p>
            <a:pPr marL="571500" indent="-571500" algn="l">
              <a:spcAft>
                <a:spcPts val="900"/>
              </a:spcAft>
              <a:buFont typeface="Arial" panose="020B0604020202020204" pitchFamily="34" charset="0"/>
              <a:buChar char="•"/>
            </a:pPr>
            <a:endParaRPr lang="en-US" sz="2000" b="0" i="0" dirty="0">
              <a:solidFill>
                <a:srgbClr val="080808"/>
              </a:solidFill>
              <a:effectLst/>
              <a:latin typeface="mayo-sans"/>
            </a:endParaRPr>
          </a:p>
          <a:p>
            <a:pPr marL="571500" indent="-571500" algn="l">
              <a:spcAft>
                <a:spcPts val="900"/>
              </a:spcAft>
              <a:buFont typeface="Arial" panose="020B0604020202020204" pitchFamily="34" charset="0"/>
              <a:buChar char="•"/>
            </a:pPr>
            <a:r>
              <a:rPr lang="en-US" sz="4000" b="0" i="0" dirty="0">
                <a:solidFill>
                  <a:srgbClr val="080808"/>
                </a:solidFill>
                <a:effectLst/>
                <a:latin typeface="mayo-sans"/>
              </a:rPr>
              <a:t>Pain around a skin growth.</a:t>
            </a:r>
          </a:p>
        </p:txBody>
      </p:sp>
    </p:spTree>
    <p:extLst>
      <p:ext uri="{BB962C8B-B14F-4D97-AF65-F5344CB8AC3E}">
        <p14:creationId xmlns:p14="http://schemas.microsoft.com/office/powerpoint/2010/main" val="2702321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A835C7CDD13C4AB5C72BB0A234B6FE" ma:contentTypeVersion="19" ma:contentTypeDescription="Create a new document." ma:contentTypeScope="" ma:versionID="d904714dbb26ac285a3d82a029acc9b4">
  <xsd:schema xmlns:xsd="http://www.w3.org/2001/XMLSchema" xmlns:xs="http://www.w3.org/2001/XMLSchema" xmlns:p="http://schemas.microsoft.com/office/2006/metadata/properties" xmlns:ns2="542df914-2334-48ba-b10f-cf6da5861d6a" xmlns:ns3="d2e61cfd-51a9-4ccc-a647-f42938835e6e" targetNamespace="http://schemas.microsoft.com/office/2006/metadata/properties" ma:root="true" ma:fieldsID="e2aaa6a14177c900cdd8343283196df8" ns2:_="" ns3:_="">
    <xsd:import namespace="542df914-2334-48ba-b10f-cf6da5861d6a"/>
    <xsd:import namespace="d2e61cfd-51a9-4ccc-a647-f42938835e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Facility"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df914-2334-48ba-b10f-cf6da5861d6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38553df-0fb0-4289-8638-fa87abf5085a}" ma:internalName="TaxCatchAll" ma:showField="CatchAllData" ma:web="542df914-2334-48ba-b10f-cf6da5861d6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e61cfd-51a9-4ccc-a647-f42938835e6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Facility" ma:index="20" nillable="true" ma:displayName="Facility" ma:format="Dropdown" ma:internalName="Facility">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f99b0a-a690-4588-b057-dd1771a013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acility xmlns="d2e61cfd-51a9-4ccc-a647-f42938835e6e" xsi:nil="true"/>
    <TaxCatchAll xmlns="542df914-2334-48ba-b10f-cf6da5861d6a" xsi:nil="true"/>
    <lcf76f155ced4ddcb4097134ff3c332f xmlns="d2e61cfd-51a9-4ccc-a647-f42938835e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561024-70A5-4396-8141-34EE174FE8BA}"/>
</file>

<file path=customXml/itemProps2.xml><?xml version="1.0" encoding="utf-8"?>
<ds:datastoreItem xmlns:ds="http://schemas.openxmlformats.org/officeDocument/2006/customXml" ds:itemID="{EA9CBEBC-C51F-4A08-9127-09CDADE2B8C9}">
  <ds:schemaRefs>
    <ds:schemaRef ds:uri="http://schemas.microsoft.com/sharepoint/v3/contenttype/forms"/>
  </ds:schemaRefs>
</ds:datastoreItem>
</file>

<file path=customXml/itemProps3.xml><?xml version="1.0" encoding="utf-8"?>
<ds:datastoreItem xmlns:ds="http://schemas.openxmlformats.org/officeDocument/2006/customXml" ds:itemID="{EFF86670-F4CB-416F-8FA8-6988D08E874B}">
  <ds:schemaRef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d2e61cfd-51a9-4ccc-a647-f42938835e6e"/>
    <ds:schemaRef ds:uri="http://purl.org/dc/terms/"/>
    <ds:schemaRef ds:uri="http://schemas.openxmlformats.org/package/2006/metadata/core-properties"/>
    <ds:schemaRef ds:uri="http://purl.org/dc/elements/1.1/"/>
    <ds:schemaRef ds:uri="http://purl.org/dc/dcmitype/"/>
    <ds:schemaRef ds:uri="542df914-2334-48ba-b10f-cf6da5861d6a"/>
  </ds:schemaRefs>
</ds:datastoreItem>
</file>

<file path=docProps/app.xml><?xml version="1.0" encoding="utf-8"?>
<Properties xmlns="http://schemas.openxmlformats.org/officeDocument/2006/extended-properties" xmlns:vt="http://schemas.openxmlformats.org/officeDocument/2006/docPropsVTypes">
  <TotalTime>1603</TotalTime>
  <Words>3566</Words>
  <Application>Microsoft Office PowerPoint</Application>
  <PresentationFormat>Custom</PresentationFormat>
  <Paragraphs>428</Paragraphs>
  <Slides>76</Slides>
  <Notes>1</Notes>
  <HiddenSlides>1</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Arial</vt:lpstr>
      <vt:lpstr>Montserrat</vt:lpstr>
      <vt:lpstr>Baskerville Old Face</vt:lpstr>
      <vt:lpstr>Wingdings</vt:lpstr>
      <vt:lpstr>__Noto_Sans_455659</vt:lpstr>
      <vt:lpstr>Poppins</vt:lpstr>
      <vt:lpstr>Montserrat Bold</vt:lpstr>
      <vt:lpstr>Aptos</vt:lpstr>
      <vt:lpstr>mayo-sans</vt:lpstr>
      <vt:lpstr>Source Sans Pro</vt:lpstr>
      <vt:lpstr>Calibri</vt:lpstr>
      <vt:lpstr>Lato</vt:lpstr>
      <vt:lpstr>Corbel</vt:lpstr>
      <vt:lpstr>ＭＳ Ｐゴシック</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2025 Employee Safety Meeting</dc:title>
  <dc:creator>Frank Savage</dc:creator>
  <cp:lastModifiedBy>Frank Savage</cp:lastModifiedBy>
  <cp:revision>4</cp:revision>
  <dcterms:created xsi:type="dcterms:W3CDTF">2006-08-16T00:00:00Z</dcterms:created>
  <dcterms:modified xsi:type="dcterms:W3CDTF">2025-08-20T20:13:22Z</dcterms:modified>
  <dc:identifier>DAGjmH7R3FE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0x01010035A835C7CDD13C4AB5C72BB0A234B6FE</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