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4"/>
  </p:notesMasterIdLst>
  <p:sldIdLst>
    <p:sldId id="256" r:id="rId5"/>
    <p:sldId id="257" r:id="rId6"/>
    <p:sldId id="258" r:id="rId7"/>
    <p:sldId id="259" r:id="rId8"/>
    <p:sldId id="359" r:id="rId9"/>
    <p:sldId id="260" r:id="rId10"/>
    <p:sldId id="309" r:id="rId11"/>
    <p:sldId id="326" r:id="rId12"/>
    <p:sldId id="356" r:id="rId13"/>
    <p:sldId id="357" r:id="rId14"/>
    <p:sldId id="353" r:id="rId15"/>
    <p:sldId id="354" r:id="rId16"/>
    <p:sldId id="355" r:id="rId17"/>
    <p:sldId id="280" r:id="rId18"/>
    <p:sldId id="281" r:id="rId19"/>
    <p:sldId id="343" r:id="rId20"/>
    <p:sldId id="360" r:id="rId21"/>
    <p:sldId id="282" r:id="rId22"/>
    <p:sldId id="283" r:id="rId23"/>
    <p:sldId id="284" r:id="rId24"/>
    <p:sldId id="285" r:id="rId25"/>
    <p:sldId id="329" r:id="rId26"/>
    <p:sldId id="286" r:id="rId27"/>
    <p:sldId id="308" r:id="rId28"/>
    <p:sldId id="287" r:id="rId29"/>
    <p:sldId id="328" r:id="rId30"/>
    <p:sldId id="288" r:id="rId31"/>
    <p:sldId id="289" r:id="rId32"/>
    <p:sldId id="290" r:id="rId33"/>
    <p:sldId id="291" r:id="rId34"/>
    <p:sldId id="292" r:id="rId35"/>
    <p:sldId id="346" r:id="rId36"/>
    <p:sldId id="347" r:id="rId37"/>
    <p:sldId id="348" r:id="rId38"/>
    <p:sldId id="349" r:id="rId39"/>
    <p:sldId id="350" r:id="rId40"/>
    <p:sldId id="351" r:id="rId41"/>
    <p:sldId id="295" r:id="rId42"/>
    <p:sldId id="296" r:id="rId43"/>
    <p:sldId id="311" r:id="rId44"/>
    <p:sldId id="320" r:id="rId45"/>
    <p:sldId id="330" r:id="rId46"/>
    <p:sldId id="331" r:id="rId47"/>
    <p:sldId id="332" r:id="rId48"/>
    <p:sldId id="313" r:id="rId49"/>
    <p:sldId id="322" r:id="rId50"/>
    <p:sldId id="314" r:id="rId51"/>
    <p:sldId id="315" r:id="rId52"/>
    <p:sldId id="333" r:id="rId53"/>
    <p:sldId id="335" r:id="rId54"/>
    <p:sldId id="358" r:id="rId55"/>
    <p:sldId id="297" r:id="rId56"/>
    <p:sldId id="298" r:id="rId57"/>
    <p:sldId id="352" r:id="rId58"/>
    <p:sldId id="300" r:id="rId59"/>
    <p:sldId id="302" r:id="rId60"/>
    <p:sldId id="303" r:id="rId61"/>
    <p:sldId id="301" r:id="rId62"/>
    <p:sldId id="305" r:id="rId63"/>
  </p:sldIdLst>
  <p:sldSz cx="18288000" cy="10287000"/>
  <p:notesSz cx="6858000" cy="9144000"/>
  <p:embeddedFontLst>
    <p:embeddedFont>
      <p:font typeface="ＭＳ Ｐゴシック" panose="020B0600070205080204" pitchFamily="34" charset="-128"/>
      <p:regular r:id="rId65"/>
    </p:embeddedFont>
    <p:embeddedFont>
      <p:font typeface="Corbel" panose="020B0503020204020204" pitchFamily="34" charset="0"/>
      <p:regular r:id="rId66"/>
      <p:bold r:id="rId67"/>
      <p:italic r:id="rId68"/>
      <p:boldItalic r:id="rId69"/>
    </p:embeddedFont>
    <p:embeddedFont>
      <p:font typeface="Montserrat" panose="00000500000000000000" pitchFamily="2" charset="0"/>
      <p:regular r:id="rId70"/>
      <p:bold r:id="rId71"/>
      <p:italic r:id="rId72"/>
      <p:boldItalic r:id="rId73"/>
    </p:embeddedFont>
    <p:embeddedFont>
      <p:font typeface="Montserrat Bold" panose="00000800000000000000" charset="0"/>
      <p:regular r:id="rId74"/>
      <p:bold r:id="rId75"/>
    </p:embeddedFont>
    <p:embeddedFont>
      <p:font typeface="Nunito" pitchFamily="2" charset="0"/>
      <p:regular r:id="rId76"/>
      <p:bold r:id="rId77"/>
      <p:italic r:id="rId78"/>
      <p:boldItalic r:id="rId79"/>
    </p:embeddedFont>
    <p:embeddedFont>
      <p:font typeface="Poppins" panose="00000500000000000000" pitchFamily="2"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32B80-B684-400B-8E82-0EC86E82849A}" v="37" dt="2025-06-18T18:12:16.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348" y="6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4.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fntdata"/><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18.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Brooks" userId="050c37c0-3841-45fc-a159-e6ba5bc6c515" providerId="ADAL" clId="{74B662AC-3750-41A3-A2FC-410677066F1E}"/>
    <pc:docChg chg="undo custSel modSld">
      <pc:chgData name="Jim Brooks" userId="050c37c0-3841-45fc-a159-e6ba5bc6c515" providerId="ADAL" clId="{74B662AC-3750-41A3-A2FC-410677066F1E}" dt="2025-06-16T15:03:00.376" v="161" actId="20577"/>
      <pc:docMkLst>
        <pc:docMk/>
      </pc:docMkLst>
      <pc:sldChg chg="delSp modSp mod">
        <pc:chgData name="Jim Brooks" userId="050c37c0-3841-45fc-a159-e6ba5bc6c515" providerId="ADAL" clId="{74B662AC-3750-41A3-A2FC-410677066F1E}" dt="2025-06-16T14:55:42.660" v="75"/>
        <pc:sldMkLst>
          <pc:docMk/>
          <pc:sldMk cId="0" sldId="257"/>
        </pc:sldMkLst>
        <pc:spChg chg="mod">
          <ac:chgData name="Jim Brooks" userId="050c37c0-3841-45fc-a159-e6ba5bc6c515" providerId="ADAL" clId="{74B662AC-3750-41A3-A2FC-410677066F1E}" dt="2025-06-16T14:55:16.492" v="63" actId="20577"/>
          <ac:spMkLst>
            <pc:docMk/>
            <pc:sldMk cId="0" sldId="257"/>
            <ac:spMk id="7" creationId="{00000000-0000-0000-0000-000000000000}"/>
          </ac:spMkLst>
        </pc:spChg>
        <pc:spChg chg="mod">
          <ac:chgData name="Jim Brooks" userId="050c37c0-3841-45fc-a159-e6ba5bc6c515" providerId="ADAL" clId="{74B662AC-3750-41A3-A2FC-410677066F1E}" dt="2025-06-16T14:55:41.211" v="73" actId="6549"/>
          <ac:spMkLst>
            <pc:docMk/>
            <pc:sldMk cId="0" sldId="257"/>
            <ac:spMk id="10" creationId="{00000000-0000-0000-0000-000000000000}"/>
          </ac:spMkLst>
        </pc:spChg>
      </pc:sldChg>
      <pc:sldChg chg="modSp mod">
        <pc:chgData name="Jim Brooks" userId="050c37c0-3841-45fc-a159-e6ba5bc6c515" providerId="ADAL" clId="{74B662AC-3750-41A3-A2FC-410677066F1E}" dt="2025-06-16T14:56:09.840" v="85" actId="1035"/>
        <pc:sldMkLst>
          <pc:docMk/>
          <pc:sldMk cId="0" sldId="258"/>
        </pc:sldMkLst>
        <pc:spChg chg="mod">
          <ac:chgData name="Jim Brooks" userId="050c37c0-3841-45fc-a159-e6ba5bc6c515" providerId="ADAL" clId="{74B662AC-3750-41A3-A2FC-410677066F1E}" dt="2025-06-16T14:56:09.840" v="85" actId="1035"/>
          <ac:spMkLst>
            <pc:docMk/>
            <pc:sldMk cId="0" sldId="258"/>
            <ac:spMk id="7" creationId="{00000000-0000-0000-0000-000000000000}"/>
          </ac:spMkLst>
        </pc:spChg>
      </pc:sldChg>
      <pc:sldChg chg="modSp mod">
        <pc:chgData name="Jim Brooks" userId="050c37c0-3841-45fc-a159-e6ba5bc6c515" providerId="ADAL" clId="{74B662AC-3750-41A3-A2FC-410677066F1E}" dt="2025-06-16T14:57:32.790" v="118" actId="1076"/>
        <pc:sldMkLst>
          <pc:docMk/>
          <pc:sldMk cId="0" sldId="259"/>
        </pc:sldMkLst>
        <pc:spChg chg="mod">
          <ac:chgData name="Jim Brooks" userId="050c37c0-3841-45fc-a159-e6ba5bc6c515" providerId="ADAL" clId="{74B662AC-3750-41A3-A2FC-410677066F1E}" dt="2025-06-16T14:57:32.790" v="118" actId="1076"/>
          <ac:spMkLst>
            <pc:docMk/>
            <pc:sldMk cId="0" sldId="259"/>
            <ac:spMk id="9" creationId="{4BCA3617-1E2F-62D8-9251-E4B4FD7CBA8A}"/>
          </ac:spMkLst>
        </pc:spChg>
      </pc:sldChg>
      <pc:sldChg chg="modNotesTx">
        <pc:chgData name="Jim Brooks" userId="050c37c0-3841-45fc-a159-e6ba5bc6c515" providerId="ADAL" clId="{74B662AC-3750-41A3-A2FC-410677066F1E}" dt="2025-06-16T12:49:54.753" v="0" actId="2"/>
        <pc:sldMkLst>
          <pc:docMk/>
          <pc:sldMk cId="0" sldId="284"/>
        </pc:sldMkLst>
      </pc:sldChg>
      <pc:sldChg chg="modSp mod">
        <pc:chgData name="Jim Brooks" userId="050c37c0-3841-45fc-a159-e6ba5bc6c515" providerId="ADAL" clId="{74B662AC-3750-41A3-A2FC-410677066F1E}" dt="2025-06-16T15:00:30.236" v="145" actId="14100"/>
        <pc:sldMkLst>
          <pc:docMk/>
          <pc:sldMk cId="0" sldId="288"/>
        </pc:sldMkLst>
        <pc:spChg chg="mod">
          <ac:chgData name="Jim Brooks" userId="050c37c0-3841-45fc-a159-e6ba5bc6c515" providerId="ADAL" clId="{74B662AC-3750-41A3-A2FC-410677066F1E}" dt="2025-06-16T15:00:30.236" v="145" actId="14100"/>
          <ac:spMkLst>
            <pc:docMk/>
            <pc:sldMk cId="0" sldId="288"/>
            <ac:spMk id="7" creationId="{8F28ABF3-1DB5-9F15-5996-07086B25A589}"/>
          </ac:spMkLst>
        </pc:spChg>
      </pc:sldChg>
      <pc:sldChg chg="modSp mod">
        <pc:chgData name="Jim Brooks" userId="050c37c0-3841-45fc-a159-e6ba5bc6c515" providerId="ADAL" clId="{74B662AC-3750-41A3-A2FC-410677066F1E}" dt="2025-06-16T15:00:43.165" v="147" actId="14100"/>
        <pc:sldMkLst>
          <pc:docMk/>
          <pc:sldMk cId="0" sldId="289"/>
        </pc:sldMkLst>
        <pc:spChg chg="mod">
          <ac:chgData name="Jim Brooks" userId="050c37c0-3841-45fc-a159-e6ba5bc6c515" providerId="ADAL" clId="{74B662AC-3750-41A3-A2FC-410677066F1E}" dt="2025-06-16T15:00:43.165" v="147" actId="14100"/>
          <ac:spMkLst>
            <pc:docMk/>
            <pc:sldMk cId="0" sldId="289"/>
            <ac:spMk id="7" creationId="{C6F0B1ED-FB60-4F96-CB0B-25BE8231C3D9}"/>
          </ac:spMkLst>
        </pc:spChg>
      </pc:sldChg>
      <pc:sldChg chg="modSp mod">
        <pc:chgData name="Jim Brooks" userId="050c37c0-3841-45fc-a159-e6ba5bc6c515" providerId="ADAL" clId="{74B662AC-3750-41A3-A2FC-410677066F1E}" dt="2025-06-16T15:01:01.862" v="149" actId="1076"/>
        <pc:sldMkLst>
          <pc:docMk/>
          <pc:sldMk cId="0" sldId="290"/>
        </pc:sldMkLst>
        <pc:spChg chg="mod">
          <ac:chgData name="Jim Brooks" userId="050c37c0-3841-45fc-a159-e6ba5bc6c515" providerId="ADAL" clId="{74B662AC-3750-41A3-A2FC-410677066F1E}" dt="2025-06-16T15:00:57.749" v="148" actId="1076"/>
          <ac:spMkLst>
            <pc:docMk/>
            <pc:sldMk cId="0" sldId="290"/>
            <ac:spMk id="7" creationId="{566ED98F-8EA7-319F-8A03-B7EA106EBF2B}"/>
          </ac:spMkLst>
        </pc:spChg>
        <pc:picChg chg="mod">
          <ac:chgData name="Jim Brooks" userId="050c37c0-3841-45fc-a159-e6ba5bc6c515" providerId="ADAL" clId="{74B662AC-3750-41A3-A2FC-410677066F1E}" dt="2025-06-16T15:01:01.862" v="149" actId="1076"/>
          <ac:picMkLst>
            <pc:docMk/>
            <pc:sldMk cId="0" sldId="290"/>
            <ac:picMk id="8" creationId="{60D5D3F8-50B9-7FF2-B66C-2610DCE6A3EC}"/>
          </ac:picMkLst>
        </pc:picChg>
      </pc:sldChg>
      <pc:sldChg chg="modSp">
        <pc:chgData name="Jim Brooks" userId="050c37c0-3841-45fc-a159-e6ba5bc6c515" providerId="ADAL" clId="{74B662AC-3750-41A3-A2FC-410677066F1E}" dt="2025-06-16T15:01:19.216" v="151" actId="1076"/>
        <pc:sldMkLst>
          <pc:docMk/>
          <pc:sldMk cId="0" sldId="291"/>
        </pc:sldMkLst>
        <pc:spChg chg="mod">
          <ac:chgData name="Jim Brooks" userId="050c37c0-3841-45fc-a159-e6ba5bc6c515" providerId="ADAL" clId="{74B662AC-3750-41A3-A2FC-410677066F1E}" dt="2025-06-16T15:01:15.536" v="150" actId="6549"/>
          <ac:spMkLst>
            <pc:docMk/>
            <pc:sldMk cId="0" sldId="291"/>
            <ac:spMk id="7" creationId="{4C476E66-8B7B-E01C-1FC7-F8BC763500FB}"/>
          </ac:spMkLst>
        </pc:spChg>
        <pc:picChg chg="mod">
          <ac:chgData name="Jim Brooks" userId="050c37c0-3841-45fc-a159-e6ba5bc6c515" providerId="ADAL" clId="{74B662AC-3750-41A3-A2FC-410677066F1E}" dt="2025-06-16T15:01:19.216" v="151" actId="1076"/>
          <ac:picMkLst>
            <pc:docMk/>
            <pc:sldMk cId="0" sldId="291"/>
            <ac:picMk id="8" creationId="{A6673B6E-26BE-CE73-413C-20FC6B197B92}"/>
          </ac:picMkLst>
        </pc:picChg>
      </pc:sldChg>
      <pc:sldChg chg="modSp mod">
        <pc:chgData name="Jim Brooks" userId="050c37c0-3841-45fc-a159-e6ba5bc6c515" providerId="ADAL" clId="{74B662AC-3750-41A3-A2FC-410677066F1E}" dt="2025-06-16T14:54:10.103" v="61" actId="20577"/>
        <pc:sldMkLst>
          <pc:docMk/>
          <pc:sldMk cId="0" sldId="298"/>
        </pc:sldMkLst>
        <pc:spChg chg="mod">
          <ac:chgData name="Jim Brooks" userId="050c37c0-3841-45fc-a159-e6ba5bc6c515" providerId="ADAL" clId="{74B662AC-3750-41A3-A2FC-410677066F1E}" dt="2025-06-16T14:54:10.103" v="61" actId="20577"/>
          <ac:spMkLst>
            <pc:docMk/>
            <pc:sldMk cId="0" sldId="298"/>
            <ac:spMk id="14" creationId="{E36B47E7-2133-5BF2-8DEC-45119C24CCD1}"/>
          </ac:spMkLst>
        </pc:spChg>
      </pc:sldChg>
      <pc:sldChg chg="modSp mod">
        <pc:chgData name="Jim Brooks" userId="050c37c0-3841-45fc-a159-e6ba5bc6c515" providerId="ADAL" clId="{74B662AC-3750-41A3-A2FC-410677066F1E}" dt="2025-06-16T14:59:48.751" v="139" actId="20577"/>
        <pc:sldMkLst>
          <pc:docMk/>
          <pc:sldMk cId="3029086058" sldId="308"/>
        </pc:sldMkLst>
        <pc:spChg chg="mod">
          <ac:chgData name="Jim Brooks" userId="050c37c0-3841-45fc-a159-e6ba5bc6c515" providerId="ADAL" clId="{74B662AC-3750-41A3-A2FC-410677066F1E}" dt="2025-06-16T14:59:48.751" v="139" actId="20577"/>
          <ac:spMkLst>
            <pc:docMk/>
            <pc:sldMk cId="3029086058" sldId="308"/>
            <ac:spMk id="6" creationId="{B19C195E-7156-826B-E680-AD7E0ADB607C}"/>
          </ac:spMkLst>
        </pc:spChg>
      </pc:sldChg>
      <pc:sldChg chg="modSp mod">
        <pc:chgData name="Jim Brooks" userId="050c37c0-3841-45fc-a159-e6ba5bc6c515" providerId="ADAL" clId="{74B662AC-3750-41A3-A2FC-410677066F1E}" dt="2025-06-16T14:58:05.627" v="125" actId="14100"/>
        <pc:sldMkLst>
          <pc:docMk/>
          <pc:sldMk cId="2203294485" sldId="309"/>
        </pc:sldMkLst>
        <pc:spChg chg="mod">
          <ac:chgData name="Jim Brooks" userId="050c37c0-3841-45fc-a159-e6ba5bc6c515" providerId="ADAL" clId="{74B662AC-3750-41A3-A2FC-410677066F1E}" dt="2025-06-16T14:58:05.627" v="125" actId="14100"/>
          <ac:spMkLst>
            <pc:docMk/>
            <pc:sldMk cId="2203294485" sldId="309"/>
            <ac:spMk id="20" creationId="{3D183A30-B762-1E49-A11D-CA1AC8762274}"/>
          </ac:spMkLst>
        </pc:spChg>
      </pc:sldChg>
      <pc:sldChg chg="modSp mod">
        <pc:chgData name="Jim Brooks" userId="050c37c0-3841-45fc-a159-e6ba5bc6c515" providerId="ADAL" clId="{74B662AC-3750-41A3-A2FC-410677066F1E}" dt="2025-06-16T14:53:25.460" v="58" actId="6549"/>
        <pc:sldMkLst>
          <pc:docMk/>
          <pc:sldMk cId="1277730677" sldId="315"/>
        </pc:sldMkLst>
        <pc:spChg chg="mod">
          <ac:chgData name="Jim Brooks" userId="050c37c0-3841-45fc-a159-e6ba5bc6c515" providerId="ADAL" clId="{74B662AC-3750-41A3-A2FC-410677066F1E}" dt="2025-06-16T14:53:25.460" v="58" actId="6549"/>
          <ac:spMkLst>
            <pc:docMk/>
            <pc:sldMk cId="1277730677" sldId="315"/>
            <ac:spMk id="11" creationId="{2AA5D5FF-9769-5A0B-ACF0-A6601592C837}"/>
          </ac:spMkLst>
        </pc:spChg>
      </pc:sldChg>
      <pc:sldChg chg="modSp mod">
        <pc:chgData name="Jim Brooks" userId="050c37c0-3841-45fc-a159-e6ba5bc6c515" providerId="ADAL" clId="{74B662AC-3750-41A3-A2FC-410677066F1E}" dt="2025-06-16T14:52:55.348" v="57" actId="20577"/>
        <pc:sldMkLst>
          <pc:docMk/>
          <pc:sldMk cId="107356711" sldId="322"/>
        </pc:sldMkLst>
        <pc:spChg chg="mod">
          <ac:chgData name="Jim Brooks" userId="050c37c0-3841-45fc-a159-e6ba5bc6c515" providerId="ADAL" clId="{74B662AC-3750-41A3-A2FC-410677066F1E}" dt="2025-06-16T14:52:55.348" v="57" actId="20577"/>
          <ac:spMkLst>
            <pc:docMk/>
            <pc:sldMk cId="107356711" sldId="322"/>
            <ac:spMk id="9" creationId="{938CBE5E-E240-54C3-35D6-0EC87E5499A6}"/>
          </ac:spMkLst>
        </pc:spChg>
      </pc:sldChg>
      <pc:sldChg chg="modSp mod">
        <pc:chgData name="Jim Brooks" userId="050c37c0-3841-45fc-a159-e6ba5bc6c515" providerId="ADAL" clId="{74B662AC-3750-41A3-A2FC-410677066F1E}" dt="2025-06-16T14:58:32.234" v="136" actId="20577"/>
        <pc:sldMkLst>
          <pc:docMk/>
          <pc:sldMk cId="4039548008" sldId="326"/>
        </pc:sldMkLst>
        <pc:spChg chg="mod">
          <ac:chgData name="Jim Brooks" userId="050c37c0-3841-45fc-a159-e6ba5bc6c515" providerId="ADAL" clId="{74B662AC-3750-41A3-A2FC-410677066F1E}" dt="2025-06-16T14:58:32.234" v="136" actId="20577"/>
          <ac:spMkLst>
            <pc:docMk/>
            <pc:sldMk cId="4039548008" sldId="326"/>
            <ac:spMk id="15" creationId="{E9AF02D2-2854-2C3B-9226-F7C9A678BADB}"/>
          </ac:spMkLst>
        </pc:spChg>
      </pc:sldChg>
      <pc:sldChg chg="modSp mod">
        <pc:chgData name="Jim Brooks" userId="050c37c0-3841-45fc-a159-e6ba5bc6c515" providerId="ADAL" clId="{74B662AC-3750-41A3-A2FC-410677066F1E}" dt="2025-06-16T14:51:51.008" v="42" actId="20577"/>
        <pc:sldMkLst>
          <pc:docMk/>
          <pc:sldMk cId="3790365957" sldId="330"/>
        </pc:sldMkLst>
        <pc:spChg chg="mod">
          <ac:chgData name="Jim Brooks" userId="050c37c0-3841-45fc-a159-e6ba5bc6c515" providerId="ADAL" clId="{74B662AC-3750-41A3-A2FC-410677066F1E}" dt="2025-06-16T14:51:51.008" v="42" actId="20577"/>
          <ac:spMkLst>
            <pc:docMk/>
            <pc:sldMk cId="3790365957" sldId="330"/>
            <ac:spMk id="21" creationId="{D7FE4DBF-3E0A-DB8E-A432-F92C8910683B}"/>
          </ac:spMkLst>
        </pc:spChg>
      </pc:sldChg>
      <pc:sldChg chg="modSp mod">
        <pc:chgData name="Jim Brooks" userId="050c37c0-3841-45fc-a159-e6ba5bc6c515" providerId="ADAL" clId="{74B662AC-3750-41A3-A2FC-410677066F1E}" dt="2025-06-16T14:51:14.560" v="24" actId="20577"/>
        <pc:sldMkLst>
          <pc:docMk/>
          <pc:sldMk cId="4292051452" sldId="331"/>
        </pc:sldMkLst>
        <pc:spChg chg="mod">
          <ac:chgData name="Jim Brooks" userId="050c37c0-3841-45fc-a159-e6ba5bc6c515" providerId="ADAL" clId="{74B662AC-3750-41A3-A2FC-410677066F1E}" dt="2025-06-16T14:51:14.560" v="24" actId="20577"/>
          <ac:spMkLst>
            <pc:docMk/>
            <pc:sldMk cId="4292051452" sldId="331"/>
            <ac:spMk id="23" creationId="{C533A7B0-A5A4-E9CE-E32D-804625505335}"/>
          </ac:spMkLst>
        </pc:spChg>
      </pc:sldChg>
      <pc:sldChg chg="modSp mod">
        <pc:chgData name="Jim Brooks" userId="050c37c0-3841-45fc-a159-e6ba5bc6c515" providerId="ADAL" clId="{74B662AC-3750-41A3-A2FC-410677066F1E}" dt="2025-06-16T14:52:26.773" v="52" actId="20577"/>
        <pc:sldMkLst>
          <pc:docMk/>
          <pc:sldMk cId="2107504642" sldId="332"/>
        </pc:sldMkLst>
        <pc:spChg chg="mod">
          <ac:chgData name="Jim Brooks" userId="050c37c0-3841-45fc-a159-e6ba5bc6c515" providerId="ADAL" clId="{74B662AC-3750-41A3-A2FC-410677066F1E}" dt="2025-06-16T14:52:26.773" v="52" actId="20577"/>
          <ac:spMkLst>
            <pc:docMk/>
            <pc:sldMk cId="2107504642" sldId="332"/>
            <ac:spMk id="22" creationId="{0CF68762-4B17-E68A-51A1-7C4A33975DBF}"/>
          </ac:spMkLst>
        </pc:spChg>
      </pc:sldChg>
      <pc:sldChg chg="modSp mod modAnim">
        <pc:chgData name="Jim Brooks" userId="050c37c0-3841-45fc-a159-e6ba5bc6c515" providerId="ADAL" clId="{74B662AC-3750-41A3-A2FC-410677066F1E}" dt="2025-06-16T15:01:43.097" v="154" actId="20577"/>
        <pc:sldMkLst>
          <pc:docMk/>
          <pc:sldMk cId="1976907984" sldId="346"/>
        </pc:sldMkLst>
        <pc:spChg chg="mod">
          <ac:chgData name="Jim Brooks" userId="050c37c0-3841-45fc-a159-e6ba5bc6c515" providerId="ADAL" clId="{74B662AC-3750-41A3-A2FC-410677066F1E}" dt="2025-06-16T15:01:43.097" v="154" actId="20577"/>
          <ac:spMkLst>
            <pc:docMk/>
            <pc:sldMk cId="1976907984" sldId="346"/>
            <ac:spMk id="5" creationId="{3B98EA59-0D59-0962-550D-A906182CD5CC}"/>
          </ac:spMkLst>
        </pc:spChg>
      </pc:sldChg>
      <pc:sldChg chg="modSp mod">
        <pc:chgData name="Jim Brooks" userId="050c37c0-3841-45fc-a159-e6ba5bc6c515" providerId="ADAL" clId="{74B662AC-3750-41A3-A2FC-410677066F1E}" dt="2025-06-16T14:48:33.019" v="21" actId="2711"/>
        <pc:sldMkLst>
          <pc:docMk/>
          <pc:sldMk cId="301859723" sldId="347"/>
        </pc:sldMkLst>
        <pc:spChg chg="mod">
          <ac:chgData name="Jim Brooks" userId="050c37c0-3841-45fc-a159-e6ba5bc6c515" providerId="ADAL" clId="{74B662AC-3750-41A3-A2FC-410677066F1E}" dt="2025-06-16T14:48:33.019" v="21" actId="2711"/>
          <ac:spMkLst>
            <pc:docMk/>
            <pc:sldMk cId="301859723" sldId="347"/>
            <ac:spMk id="6" creationId="{474D1EB9-D406-4E78-3BA3-C35D19B61E63}"/>
          </ac:spMkLst>
        </pc:spChg>
      </pc:sldChg>
      <pc:sldChg chg="modSp mod">
        <pc:chgData name="Jim Brooks" userId="050c37c0-3841-45fc-a159-e6ba5bc6c515" providerId="ADAL" clId="{74B662AC-3750-41A3-A2FC-410677066F1E}" dt="2025-06-16T15:02:45.451" v="156" actId="1076"/>
        <pc:sldMkLst>
          <pc:docMk/>
          <pc:sldMk cId="2032162424" sldId="349"/>
        </pc:sldMkLst>
        <pc:spChg chg="mod">
          <ac:chgData name="Jim Brooks" userId="050c37c0-3841-45fc-a159-e6ba5bc6c515" providerId="ADAL" clId="{74B662AC-3750-41A3-A2FC-410677066F1E}" dt="2025-06-16T15:02:45.451" v="156" actId="1076"/>
          <ac:spMkLst>
            <pc:docMk/>
            <pc:sldMk cId="2032162424" sldId="349"/>
            <ac:spMk id="9" creationId="{E26491B4-2503-85D6-217D-871F001DCC33}"/>
          </ac:spMkLst>
        </pc:spChg>
      </pc:sldChg>
      <pc:sldChg chg="modSp">
        <pc:chgData name="Jim Brooks" userId="050c37c0-3841-45fc-a159-e6ba5bc6c515" providerId="ADAL" clId="{74B662AC-3750-41A3-A2FC-410677066F1E}" dt="2025-06-16T15:03:00.376" v="161" actId="20577"/>
        <pc:sldMkLst>
          <pc:docMk/>
          <pc:sldMk cId="1395472915" sldId="350"/>
        </pc:sldMkLst>
        <pc:spChg chg="mod">
          <ac:chgData name="Jim Brooks" userId="050c37c0-3841-45fc-a159-e6ba5bc6c515" providerId="ADAL" clId="{74B662AC-3750-41A3-A2FC-410677066F1E}" dt="2025-06-16T15:03:00.376" v="161" actId="20577"/>
          <ac:spMkLst>
            <pc:docMk/>
            <pc:sldMk cId="1395472915" sldId="350"/>
            <ac:spMk id="5" creationId="{0C97CB7F-B187-D3FD-A5BD-576A81EAD10C}"/>
          </ac:spMkLst>
        </pc:spChg>
      </pc:sldChg>
      <pc:sldChg chg="modSp mod">
        <pc:chgData name="Jim Brooks" userId="050c37c0-3841-45fc-a159-e6ba5bc6c515" providerId="ADAL" clId="{74B662AC-3750-41A3-A2FC-410677066F1E}" dt="2025-06-16T14:54:25.855" v="62" actId="20577"/>
        <pc:sldMkLst>
          <pc:docMk/>
          <pc:sldMk cId="491926568" sldId="352"/>
        </pc:sldMkLst>
        <pc:spChg chg="mod">
          <ac:chgData name="Jim Brooks" userId="050c37c0-3841-45fc-a159-e6ba5bc6c515" providerId="ADAL" clId="{74B662AC-3750-41A3-A2FC-410677066F1E}" dt="2025-06-16T14:54:25.855" v="62" actId="20577"/>
          <ac:spMkLst>
            <pc:docMk/>
            <pc:sldMk cId="491926568" sldId="352"/>
            <ac:spMk id="8" creationId="{3BCE656E-A80A-49BA-D242-DCAEA7A23066}"/>
          </ac:spMkLst>
        </pc:spChg>
      </pc:sldChg>
    </pc:docChg>
  </pc:docChgLst>
  <pc:docChgLst>
    <pc:chgData name="Frank Savage" userId="b3d88a3d-2b3e-474a-a68e-d90d61536927" providerId="ADAL" clId="{DB432B80-B684-400B-8E82-0EC86E82849A}"/>
    <pc:docChg chg="undo custSel addSld delSld modSld sldOrd">
      <pc:chgData name="Frank Savage" userId="b3d88a3d-2b3e-474a-a68e-d90d61536927" providerId="ADAL" clId="{DB432B80-B684-400B-8E82-0EC86E82849A}" dt="2025-06-18T18:12:16.293" v="2631" actId="14100"/>
      <pc:docMkLst>
        <pc:docMk/>
      </pc:docMkLst>
      <pc:sldChg chg="modSp mod">
        <pc:chgData name="Frank Savage" userId="b3d88a3d-2b3e-474a-a68e-d90d61536927" providerId="ADAL" clId="{DB432B80-B684-400B-8E82-0EC86E82849A}" dt="2025-05-21T13:47:01.663" v="949" actId="1076"/>
        <pc:sldMkLst>
          <pc:docMk/>
          <pc:sldMk cId="0" sldId="257"/>
        </pc:sldMkLst>
        <pc:spChg chg="mod">
          <ac:chgData name="Frank Savage" userId="b3d88a3d-2b3e-474a-a68e-d90d61536927" providerId="ADAL" clId="{DB432B80-B684-400B-8E82-0EC86E82849A}" dt="2025-05-15T20:19:11.125" v="240" actId="1076"/>
          <ac:spMkLst>
            <pc:docMk/>
            <pc:sldMk cId="0" sldId="257"/>
            <ac:spMk id="7" creationId="{00000000-0000-0000-0000-000000000000}"/>
          </ac:spMkLst>
        </pc:spChg>
        <pc:spChg chg="mod">
          <ac:chgData name="Frank Savage" userId="b3d88a3d-2b3e-474a-a68e-d90d61536927" providerId="ADAL" clId="{DB432B80-B684-400B-8E82-0EC86E82849A}" dt="2025-05-15T20:19:15.029" v="241" actId="1076"/>
          <ac:spMkLst>
            <pc:docMk/>
            <pc:sldMk cId="0" sldId="257"/>
            <ac:spMk id="8" creationId="{00000000-0000-0000-0000-000000000000}"/>
          </ac:spMkLst>
        </pc:spChg>
        <pc:spChg chg="mod">
          <ac:chgData name="Frank Savage" userId="b3d88a3d-2b3e-474a-a68e-d90d61536927" providerId="ADAL" clId="{DB432B80-B684-400B-8E82-0EC86E82849A}" dt="2025-05-15T20:19:18.910" v="242" actId="1076"/>
          <ac:spMkLst>
            <pc:docMk/>
            <pc:sldMk cId="0" sldId="257"/>
            <ac:spMk id="10" creationId="{00000000-0000-0000-0000-000000000000}"/>
          </ac:spMkLst>
        </pc:spChg>
        <pc:grpChg chg="mod">
          <ac:chgData name="Frank Savage" userId="b3d88a3d-2b3e-474a-a68e-d90d61536927" providerId="ADAL" clId="{DB432B80-B684-400B-8E82-0EC86E82849A}" dt="2025-05-21T13:47:01.663" v="949" actId="1076"/>
          <ac:grpSpMkLst>
            <pc:docMk/>
            <pc:sldMk cId="0" sldId="257"/>
            <ac:grpSpMk id="2" creationId="{00000000-0000-0000-0000-000000000000}"/>
          </ac:grpSpMkLst>
        </pc:grpChg>
      </pc:sldChg>
      <pc:sldChg chg="modSp mod">
        <pc:chgData name="Frank Savage" userId="b3d88a3d-2b3e-474a-a68e-d90d61536927" providerId="ADAL" clId="{DB432B80-B684-400B-8E82-0EC86E82849A}" dt="2025-06-18T13:17:52.236" v="2554" actId="20577"/>
        <pc:sldMkLst>
          <pc:docMk/>
          <pc:sldMk cId="0" sldId="258"/>
        </pc:sldMkLst>
        <pc:spChg chg="mod">
          <ac:chgData name="Frank Savage" userId="b3d88a3d-2b3e-474a-a68e-d90d61536927" providerId="ADAL" clId="{DB432B80-B684-400B-8E82-0EC86E82849A}" dt="2025-06-18T13:17:52.236" v="2554" actId="20577"/>
          <ac:spMkLst>
            <pc:docMk/>
            <pc:sldMk cId="0" sldId="258"/>
            <ac:spMk id="7" creationId="{00000000-0000-0000-0000-000000000000}"/>
          </ac:spMkLst>
        </pc:spChg>
        <pc:grpChg chg="mod">
          <ac:chgData name="Frank Savage" userId="b3d88a3d-2b3e-474a-a68e-d90d61536927" providerId="ADAL" clId="{DB432B80-B684-400B-8E82-0EC86E82849A}" dt="2025-05-19T19:58:32.946" v="285" actId="14100"/>
          <ac:grpSpMkLst>
            <pc:docMk/>
            <pc:sldMk cId="0" sldId="258"/>
            <ac:grpSpMk id="2" creationId="{00000000-0000-0000-0000-000000000000}"/>
          </ac:grpSpMkLst>
        </pc:grpChg>
      </pc:sldChg>
      <pc:sldChg chg="addSp delSp modSp">
        <pc:chgData name="Frank Savage" userId="b3d88a3d-2b3e-474a-a68e-d90d61536927" providerId="ADAL" clId="{DB432B80-B684-400B-8E82-0EC86E82849A}" dt="2025-06-02T15:36:18.856" v="1995" actId="167"/>
        <pc:sldMkLst>
          <pc:docMk/>
          <pc:sldMk cId="0" sldId="260"/>
        </pc:sldMkLst>
        <pc:picChg chg="add mod">
          <ac:chgData name="Frank Savage" userId="b3d88a3d-2b3e-474a-a68e-d90d61536927" providerId="ADAL" clId="{DB432B80-B684-400B-8E82-0EC86E82849A}" dt="2025-06-02T15:36:18.856" v="1995" actId="167"/>
          <ac:picMkLst>
            <pc:docMk/>
            <pc:sldMk cId="0" sldId="260"/>
            <ac:picMk id="5" creationId="{6B24A1B7-54C6-1702-0DB8-F15104AF6467}"/>
          </ac:picMkLst>
        </pc:picChg>
      </pc:sldChg>
      <pc:sldChg chg="del">
        <pc:chgData name="Frank Savage" userId="b3d88a3d-2b3e-474a-a68e-d90d61536927" providerId="ADAL" clId="{DB432B80-B684-400B-8E82-0EC86E82849A}" dt="2025-05-15T17:59:21.854" v="36" actId="2696"/>
        <pc:sldMkLst>
          <pc:docMk/>
          <pc:sldMk cId="0" sldId="261"/>
        </pc:sldMkLst>
      </pc:sldChg>
      <pc:sldChg chg="addSp delSp modSp del mod">
        <pc:chgData name="Frank Savage" userId="b3d88a3d-2b3e-474a-a68e-d90d61536927" providerId="ADAL" clId="{DB432B80-B684-400B-8E82-0EC86E82849A}" dt="2025-06-11T14:20:12.797" v="2428" actId="2696"/>
        <pc:sldMkLst>
          <pc:docMk/>
          <pc:sldMk cId="0" sldId="264"/>
        </pc:sldMkLst>
      </pc:sldChg>
      <pc:sldChg chg="del">
        <pc:chgData name="Frank Savage" userId="b3d88a3d-2b3e-474a-a68e-d90d61536927" providerId="ADAL" clId="{DB432B80-B684-400B-8E82-0EC86E82849A}" dt="2025-05-15T18:31:05.824" v="151" actId="2696"/>
        <pc:sldMkLst>
          <pc:docMk/>
          <pc:sldMk cId="0" sldId="265"/>
        </pc:sldMkLst>
      </pc:sldChg>
      <pc:sldChg chg="del">
        <pc:chgData name="Frank Savage" userId="b3d88a3d-2b3e-474a-a68e-d90d61536927" providerId="ADAL" clId="{DB432B80-B684-400B-8E82-0EC86E82849A}" dt="2025-05-15T18:31:05.824" v="151" actId="2696"/>
        <pc:sldMkLst>
          <pc:docMk/>
          <pc:sldMk cId="0" sldId="266"/>
        </pc:sldMkLst>
      </pc:sldChg>
      <pc:sldChg chg="del">
        <pc:chgData name="Frank Savage" userId="b3d88a3d-2b3e-474a-a68e-d90d61536927" providerId="ADAL" clId="{DB432B80-B684-400B-8E82-0EC86E82849A}" dt="2025-05-15T18:31:05.824" v="151" actId="2696"/>
        <pc:sldMkLst>
          <pc:docMk/>
          <pc:sldMk cId="0" sldId="267"/>
        </pc:sldMkLst>
      </pc:sldChg>
      <pc:sldChg chg="del">
        <pc:chgData name="Frank Savage" userId="b3d88a3d-2b3e-474a-a68e-d90d61536927" providerId="ADAL" clId="{DB432B80-B684-400B-8E82-0EC86E82849A}" dt="2025-05-15T18:31:05.824" v="151" actId="2696"/>
        <pc:sldMkLst>
          <pc:docMk/>
          <pc:sldMk cId="0" sldId="268"/>
        </pc:sldMkLst>
      </pc:sldChg>
      <pc:sldChg chg="addSp delSp modSp mod">
        <pc:chgData name="Frank Savage" userId="b3d88a3d-2b3e-474a-a68e-d90d61536927" providerId="ADAL" clId="{DB432B80-B684-400B-8E82-0EC86E82849A}" dt="2025-06-11T14:35:54.603" v="2506" actId="1076"/>
        <pc:sldMkLst>
          <pc:docMk/>
          <pc:sldMk cId="0" sldId="280"/>
        </pc:sldMkLst>
        <pc:spChg chg="mod">
          <ac:chgData name="Frank Savage" userId="b3d88a3d-2b3e-474a-a68e-d90d61536927" providerId="ADAL" clId="{DB432B80-B684-400B-8E82-0EC86E82849A}" dt="2025-06-11T14:35:46.403" v="2504" actId="1076"/>
          <ac:spMkLst>
            <pc:docMk/>
            <pc:sldMk cId="0" sldId="280"/>
            <ac:spMk id="3" creationId="{00000000-0000-0000-0000-000000000000}"/>
          </ac:spMkLst>
        </pc:spChg>
        <pc:spChg chg="mod">
          <ac:chgData name="Frank Savage" userId="b3d88a3d-2b3e-474a-a68e-d90d61536927" providerId="ADAL" clId="{DB432B80-B684-400B-8E82-0EC86E82849A}" dt="2025-06-11T14:35:51.020" v="2505" actId="1076"/>
          <ac:spMkLst>
            <pc:docMk/>
            <pc:sldMk cId="0" sldId="280"/>
            <ac:spMk id="4" creationId="{00000000-0000-0000-0000-000000000000}"/>
          </ac:spMkLst>
        </pc:spChg>
        <pc:grpChg chg="mod">
          <ac:chgData name="Frank Savage" userId="b3d88a3d-2b3e-474a-a68e-d90d61536927" providerId="ADAL" clId="{DB432B80-B684-400B-8E82-0EC86E82849A}" dt="2025-06-11T14:35:54.603" v="2506" actId="1076"/>
          <ac:grpSpMkLst>
            <pc:docMk/>
            <pc:sldMk cId="0" sldId="280"/>
            <ac:grpSpMk id="7" creationId="{DA338F8A-5DB2-975D-F739-8F50D3F3D182}"/>
          </ac:grpSpMkLst>
        </pc:grpChg>
        <pc:picChg chg="add mod">
          <ac:chgData name="Frank Savage" userId="b3d88a3d-2b3e-474a-a68e-d90d61536927" providerId="ADAL" clId="{DB432B80-B684-400B-8E82-0EC86E82849A}" dt="2025-06-11T14:30:20.853" v="2497" actId="14100"/>
          <ac:picMkLst>
            <pc:docMk/>
            <pc:sldMk cId="0" sldId="280"/>
            <ac:picMk id="3078" creationId="{CBC9CB26-D699-90F6-A4C9-D55B29ACC639}"/>
          </ac:picMkLst>
        </pc:picChg>
      </pc:sldChg>
      <pc:sldChg chg="addSp delSp modSp">
        <pc:chgData name="Frank Savage" userId="b3d88a3d-2b3e-474a-a68e-d90d61536927" providerId="ADAL" clId="{DB432B80-B684-400B-8E82-0EC86E82849A}" dt="2025-06-18T15:14:51.959" v="2616" actId="14100"/>
        <pc:sldMkLst>
          <pc:docMk/>
          <pc:sldMk cId="0" sldId="281"/>
        </pc:sldMkLst>
        <pc:picChg chg="del">
          <ac:chgData name="Frank Savage" userId="b3d88a3d-2b3e-474a-a68e-d90d61536927" providerId="ADAL" clId="{DB432B80-B684-400B-8E82-0EC86E82849A}" dt="2025-06-18T15:07:42.149" v="2604" actId="21"/>
          <ac:picMkLst>
            <pc:docMk/>
            <pc:sldMk cId="0" sldId="281"/>
            <ac:picMk id="4" creationId="{5976D8F9-7407-9FA8-D2A7-C1058E1EB2D4}"/>
          </ac:picMkLst>
        </pc:picChg>
        <pc:picChg chg="add del mod">
          <ac:chgData name="Frank Savage" userId="b3d88a3d-2b3e-474a-a68e-d90d61536927" providerId="ADAL" clId="{DB432B80-B684-400B-8E82-0EC86E82849A}" dt="2025-06-18T15:10:42.832" v="2609" actId="21"/>
          <ac:picMkLst>
            <pc:docMk/>
            <pc:sldMk cId="0" sldId="281"/>
            <ac:picMk id="3074" creationId="{057F348A-BCF6-F197-137C-806C0B9CE2F0}"/>
          </ac:picMkLst>
        </pc:picChg>
        <pc:picChg chg="add mod">
          <ac:chgData name="Frank Savage" userId="b3d88a3d-2b3e-474a-a68e-d90d61536927" providerId="ADAL" clId="{DB432B80-B684-400B-8E82-0EC86E82849A}" dt="2025-06-18T15:14:51.959" v="2616" actId="14100"/>
          <ac:picMkLst>
            <pc:docMk/>
            <pc:sldMk cId="0" sldId="281"/>
            <ac:picMk id="3076" creationId="{06B12451-8D6B-F233-D998-9CCED4CFBE34}"/>
          </ac:picMkLst>
        </pc:picChg>
      </pc:sldChg>
      <pc:sldChg chg="addSp delSp modSp mod">
        <pc:chgData name="Frank Savage" userId="b3d88a3d-2b3e-474a-a68e-d90d61536927" providerId="ADAL" clId="{DB432B80-B684-400B-8E82-0EC86E82849A}" dt="2025-06-11T14:58:02.113" v="2549" actId="1076"/>
        <pc:sldMkLst>
          <pc:docMk/>
          <pc:sldMk cId="0" sldId="282"/>
        </pc:sldMkLst>
        <pc:spChg chg="mod">
          <ac:chgData name="Frank Savage" userId="b3d88a3d-2b3e-474a-a68e-d90d61536927" providerId="ADAL" clId="{DB432B80-B684-400B-8E82-0EC86E82849A}" dt="2025-06-02T14:13:41.970" v="1013" actId="207"/>
          <ac:spMkLst>
            <pc:docMk/>
            <pc:sldMk cId="0" sldId="282"/>
            <ac:spMk id="4" creationId="{A241B463-D0F6-22EB-DAE2-955D2834B776}"/>
          </ac:spMkLst>
        </pc:spChg>
        <pc:spChg chg="add mod">
          <ac:chgData name="Frank Savage" userId="b3d88a3d-2b3e-474a-a68e-d90d61536927" providerId="ADAL" clId="{DB432B80-B684-400B-8E82-0EC86E82849A}" dt="2025-06-11T14:58:02.113" v="2549" actId="1076"/>
          <ac:spMkLst>
            <pc:docMk/>
            <pc:sldMk cId="0" sldId="282"/>
            <ac:spMk id="10" creationId="{C917C58C-0013-8DB7-4E6C-DC833222664E}"/>
          </ac:spMkLst>
        </pc:spChg>
        <pc:picChg chg="add mod">
          <ac:chgData name="Frank Savage" userId="b3d88a3d-2b3e-474a-a68e-d90d61536927" providerId="ADAL" clId="{DB432B80-B684-400B-8E82-0EC86E82849A}" dt="2025-05-15T18:39:33.091" v="216" actId="167"/>
          <ac:picMkLst>
            <pc:docMk/>
            <pc:sldMk cId="0" sldId="282"/>
            <ac:picMk id="6" creationId="{27CD8A59-DABC-5FE7-CE33-9A2C5D79094C}"/>
          </ac:picMkLst>
        </pc:picChg>
      </pc:sldChg>
      <pc:sldChg chg="addSp delSp modSp mod">
        <pc:chgData name="Frank Savage" userId="b3d88a3d-2b3e-474a-a68e-d90d61536927" providerId="ADAL" clId="{DB432B80-B684-400B-8E82-0EC86E82849A}" dt="2025-06-02T14:17:28.658" v="1091" actId="166"/>
        <pc:sldMkLst>
          <pc:docMk/>
          <pc:sldMk cId="0" sldId="283"/>
        </pc:sldMkLst>
        <pc:spChg chg="mod ord">
          <ac:chgData name="Frank Savage" userId="b3d88a3d-2b3e-474a-a68e-d90d61536927" providerId="ADAL" clId="{DB432B80-B684-400B-8E82-0EC86E82849A}" dt="2025-06-02T14:15:42.893" v="1071" actId="20577"/>
          <ac:spMkLst>
            <pc:docMk/>
            <pc:sldMk cId="0" sldId="283"/>
            <ac:spMk id="7" creationId="{00000000-0000-0000-0000-000000000000}"/>
          </ac:spMkLst>
        </pc:spChg>
        <pc:spChg chg="add mod">
          <ac:chgData name="Frank Savage" userId="b3d88a3d-2b3e-474a-a68e-d90d61536927" providerId="ADAL" clId="{DB432B80-B684-400B-8E82-0EC86E82849A}" dt="2025-06-02T14:17:07.037" v="1086" actId="1076"/>
          <ac:spMkLst>
            <pc:docMk/>
            <pc:sldMk cId="0" sldId="283"/>
            <ac:spMk id="8" creationId="{B4296F25-A376-B8A6-3698-0B31C866F8EC}"/>
          </ac:spMkLst>
        </pc:spChg>
        <pc:grpChg chg="mod">
          <ac:chgData name="Frank Savage" userId="b3d88a3d-2b3e-474a-a68e-d90d61536927" providerId="ADAL" clId="{DB432B80-B684-400B-8E82-0EC86E82849A}" dt="2025-06-02T14:16:04.770" v="1074" actId="14100"/>
          <ac:grpSpMkLst>
            <pc:docMk/>
            <pc:sldMk cId="0" sldId="283"/>
            <ac:grpSpMk id="2" creationId="{00000000-0000-0000-0000-000000000000}"/>
          </ac:grpSpMkLst>
        </pc:grpChg>
        <pc:picChg chg="add mod">
          <ac:chgData name="Frank Savage" userId="b3d88a3d-2b3e-474a-a68e-d90d61536927" providerId="ADAL" clId="{DB432B80-B684-400B-8E82-0EC86E82849A}" dt="2025-06-02T14:17:28.658" v="1091" actId="166"/>
          <ac:picMkLst>
            <pc:docMk/>
            <pc:sldMk cId="0" sldId="283"/>
            <ac:picMk id="5" creationId="{6D625B96-00D2-90AE-FD66-AEC29248BCC7}"/>
          </ac:picMkLst>
        </pc:picChg>
        <pc:picChg chg="add mod">
          <ac:chgData name="Frank Savage" userId="b3d88a3d-2b3e-474a-a68e-d90d61536927" providerId="ADAL" clId="{DB432B80-B684-400B-8E82-0EC86E82849A}" dt="2025-06-02T14:17:19.553" v="1089" actId="14100"/>
          <ac:picMkLst>
            <pc:docMk/>
            <pc:sldMk cId="0" sldId="283"/>
            <ac:picMk id="6" creationId="{827E7ACC-B329-B9D0-3B13-9825A6AF8CE0}"/>
          </ac:picMkLst>
        </pc:picChg>
      </pc:sldChg>
      <pc:sldChg chg="addSp delSp modSp mod modAnim">
        <pc:chgData name="Frank Savage" userId="b3d88a3d-2b3e-474a-a68e-d90d61536927" providerId="ADAL" clId="{DB432B80-B684-400B-8E82-0EC86E82849A}" dt="2025-06-02T14:19:26.270" v="1127" actId="1076"/>
        <pc:sldMkLst>
          <pc:docMk/>
          <pc:sldMk cId="0" sldId="284"/>
        </pc:sldMkLst>
        <pc:spChg chg="mod">
          <ac:chgData name="Frank Savage" userId="b3d88a3d-2b3e-474a-a68e-d90d61536927" providerId="ADAL" clId="{DB432B80-B684-400B-8E82-0EC86E82849A}" dt="2025-06-02T14:17:59.097" v="1111" actId="20577"/>
          <ac:spMkLst>
            <pc:docMk/>
            <pc:sldMk cId="0" sldId="284"/>
            <ac:spMk id="5" creationId="{00000000-0000-0000-0000-000000000000}"/>
          </ac:spMkLst>
        </pc:spChg>
        <pc:spChg chg="add mod">
          <ac:chgData name="Frank Savage" userId="b3d88a3d-2b3e-474a-a68e-d90d61536927" providerId="ADAL" clId="{DB432B80-B684-400B-8E82-0EC86E82849A}" dt="2025-06-02T14:19:26.270" v="1127" actId="1076"/>
          <ac:spMkLst>
            <pc:docMk/>
            <pc:sldMk cId="0" sldId="284"/>
            <ac:spMk id="14" creationId="{E5D82255-0AA4-2DCA-ABD7-758FC3F70817}"/>
          </ac:spMkLst>
        </pc:spChg>
        <pc:picChg chg="add mod">
          <ac:chgData name="Frank Savage" userId="b3d88a3d-2b3e-474a-a68e-d90d61536927" providerId="ADAL" clId="{DB432B80-B684-400B-8E82-0EC86E82849A}" dt="2025-06-02T14:18:20.871" v="1116" actId="1076"/>
          <ac:picMkLst>
            <pc:docMk/>
            <pc:sldMk cId="0" sldId="284"/>
            <ac:picMk id="6" creationId="{5F1E151F-6E31-EE16-134E-21A2DCB80896}"/>
          </ac:picMkLst>
        </pc:picChg>
        <pc:picChg chg="add mod">
          <ac:chgData name="Frank Savage" userId="b3d88a3d-2b3e-474a-a68e-d90d61536927" providerId="ADAL" clId="{DB432B80-B684-400B-8E82-0EC86E82849A}" dt="2025-06-02T14:18:37.687" v="1119" actId="14100"/>
          <ac:picMkLst>
            <pc:docMk/>
            <pc:sldMk cId="0" sldId="284"/>
            <ac:picMk id="7" creationId="{3FAD00DD-0838-ABF1-469B-4B87EFB928E1}"/>
          </ac:picMkLst>
        </pc:picChg>
      </pc:sldChg>
      <pc:sldChg chg="addSp delSp modSp mod modAnim">
        <pc:chgData name="Frank Savage" userId="b3d88a3d-2b3e-474a-a68e-d90d61536927" providerId="ADAL" clId="{DB432B80-B684-400B-8E82-0EC86E82849A}" dt="2025-06-02T14:21:44.770" v="1185" actId="1076"/>
        <pc:sldMkLst>
          <pc:docMk/>
          <pc:sldMk cId="0" sldId="285"/>
        </pc:sldMkLst>
        <pc:spChg chg="add mod">
          <ac:chgData name="Frank Savage" userId="b3d88a3d-2b3e-474a-a68e-d90d61536927" providerId="ADAL" clId="{DB432B80-B684-400B-8E82-0EC86E82849A}" dt="2025-06-02T14:21:44.770" v="1185" actId="1076"/>
          <ac:spMkLst>
            <pc:docMk/>
            <pc:sldMk cId="0" sldId="285"/>
            <ac:spMk id="7" creationId="{D7E12438-1590-FABB-1BF9-31FDF9043C94}"/>
          </ac:spMkLst>
        </pc:spChg>
        <pc:spChg chg="mod">
          <ac:chgData name="Frank Savage" userId="b3d88a3d-2b3e-474a-a68e-d90d61536927" providerId="ADAL" clId="{DB432B80-B684-400B-8E82-0EC86E82849A}" dt="2025-06-02T14:20:05.720" v="1163" actId="14100"/>
          <ac:spMkLst>
            <pc:docMk/>
            <pc:sldMk cId="0" sldId="285"/>
            <ac:spMk id="13" creationId="{2450E3D8-082E-3241-58D5-F8B1EC679A1A}"/>
          </ac:spMkLst>
        </pc:spChg>
        <pc:grpChg chg="mod">
          <ac:chgData name="Frank Savage" userId="b3d88a3d-2b3e-474a-a68e-d90d61536927" providerId="ADAL" clId="{DB432B80-B684-400B-8E82-0EC86E82849A}" dt="2025-06-02T14:20:11.638" v="1164" actId="14100"/>
          <ac:grpSpMkLst>
            <pc:docMk/>
            <pc:sldMk cId="0" sldId="285"/>
            <ac:grpSpMk id="2" creationId="{00000000-0000-0000-0000-000000000000}"/>
          </ac:grpSpMkLst>
        </pc:grpChg>
        <pc:picChg chg="add mod">
          <ac:chgData name="Frank Savage" userId="b3d88a3d-2b3e-474a-a68e-d90d61536927" providerId="ADAL" clId="{DB432B80-B684-400B-8E82-0EC86E82849A}" dt="2025-06-02T14:21:13.911" v="1181" actId="1076"/>
          <ac:picMkLst>
            <pc:docMk/>
            <pc:sldMk cId="0" sldId="285"/>
            <ac:picMk id="5" creationId="{FBE00771-3402-E064-2958-ADA61FD74A50}"/>
          </ac:picMkLst>
        </pc:picChg>
        <pc:picChg chg="add mod">
          <ac:chgData name="Frank Savage" userId="b3d88a3d-2b3e-474a-a68e-d90d61536927" providerId="ADAL" clId="{DB432B80-B684-400B-8E82-0EC86E82849A}" dt="2025-06-02T14:21:10.837" v="1179" actId="1076"/>
          <ac:picMkLst>
            <pc:docMk/>
            <pc:sldMk cId="0" sldId="285"/>
            <ac:picMk id="6" creationId="{AE3EB412-28C1-8F4B-4102-4F26BE0818A6}"/>
          </ac:picMkLst>
        </pc:picChg>
      </pc:sldChg>
      <pc:sldChg chg="addSp delSp modSp mod modAnim">
        <pc:chgData name="Frank Savage" userId="b3d88a3d-2b3e-474a-a68e-d90d61536927" providerId="ADAL" clId="{DB432B80-B684-400B-8E82-0EC86E82849A}" dt="2025-06-02T14:25:23.087" v="1239" actId="14100"/>
        <pc:sldMkLst>
          <pc:docMk/>
          <pc:sldMk cId="0" sldId="286"/>
        </pc:sldMkLst>
        <pc:spChg chg="mod">
          <ac:chgData name="Frank Savage" userId="b3d88a3d-2b3e-474a-a68e-d90d61536927" providerId="ADAL" clId="{DB432B80-B684-400B-8E82-0EC86E82849A}" dt="2025-06-02T14:23:55.945" v="1224" actId="20577"/>
          <ac:spMkLst>
            <pc:docMk/>
            <pc:sldMk cId="0" sldId="286"/>
            <ac:spMk id="5" creationId="{00000000-0000-0000-0000-000000000000}"/>
          </ac:spMkLst>
        </pc:spChg>
        <pc:spChg chg="add mod">
          <ac:chgData name="Frank Savage" userId="b3d88a3d-2b3e-474a-a68e-d90d61536927" providerId="ADAL" clId="{DB432B80-B684-400B-8E82-0EC86E82849A}" dt="2025-06-02T14:25:16.103" v="1237" actId="14100"/>
          <ac:spMkLst>
            <pc:docMk/>
            <pc:sldMk cId="0" sldId="286"/>
            <ac:spMk id="6" creationId="{5A8D07CD-8F38-84E8-3BBD-5D5DA5EBC8CE}"/>
          </ac:spMkLst>
        </pc:spChg>
        <pc:grpChg chg="mod">
          <ac:chgData name="Frank Savage" userId="b3d88a3d-2b3e-474a-a68e-d90d61536927" providerId="ADAL" clId="{DB432B80-B684-400B-8E82-0EC86E82849A}" dt="2025-06-02T14:24:08.556" v="1226" actId="14100"/>
          <ac:grpSpMkLst>
            <pc:docMk/>
            <pc:sldMk cId="0" sldId="286"/>
            <ac:grpSpMk id="2" creationId="{00000000-0000-0000-0000-000000000000}"/>
          </ac:grpSpMkLst>
        </pc:grpChg>
        <pc:picChg chg="add mod">
          <ac:chgData name="Frank Savage" userId="b3d88a3d-2b3e-474a-a68e-d90d61536927" providerId="ADAL" clId="{DB432B80-B684-400B-8E82-0EC86E82849A}" dt="2025-06-02T14:25:23.087" v="1239" actId="14100"/>
          <ac:picMkLst>
            <pc:docMk/>
            <pc:sldMk cId="0" sldId="286"/>
            <ac:picMk id="7" creationId="{ACF4B46A-2D21-4A03-01F1-FAE09A3564EE}"/>
          </ac:picMkLst>
        </pc:picChg>
      </pc:sldChg>
      <pc:sldChg chg="addSp delSp modSp mod modAnim">
        <pc:chgData name="Frank Savage" userId="b3d88a3d-2b3e-474a-a68e-d90d61536927" providerId="ADAL" clId="{DB432B80-B684-400B-8E82-0EC86E82849A}" dt="2025-06-02T14:29:31.970" v="1298" actId="1076"/>
        <pc:sldMkLst>
          <pc:docMk/>
          <pc:sldMk cId="0" sldId="287"/>
        </pc:sldMkLst>
        <pc:spChg chg="mod">
          <ac:chgData name="Frank Savage" userId="b3d88a3d-2b3e-474a-a68e-d90d61536927" providerId="ADAL" clId="{DB432B80-B684-400B-8E82-0EC86E82849A}" dt="2025-06-02T14:27:30.821" v="1281" actId="20577"/>
          <ac:spMkLst>
            <pc:docMk/>
            <pc:sldMk cId="0" sldId="287"/>
            <ac:spMk id="6" creationId="{00000000-0000-0000-0000-000000000000}"/>
          </ac:spMkLst>
        </pc:spChg>
        <pc:spChg chg="add mod">
          <ac:chgData name="Frank Savage" userId="b3d88a3d-2b3e-474a-a68e-d90d61536927" providerId="ADAL" clId="{DB432B80-B684-400B-8E82-0EC86E82849A}" dt="2025-06-02T14:29:01.925" v="1297" actId="1076"/>
          <ac:spMkLst>
            <pc:docMk/>
            <pc:sldMk cId="0" sldId="287"/>
            <ac:spMk id="7" creationId="{AAC51CAF-0E4D-0CE5-DDE6-7FAE8A4B4C97}"/>
          </ac:spMkLst>
        </pc:spChg>
        <pc:grpChg chg="mod">
          <ac:chgData name="Frank Savage" userId="b3d88a3d-2b3e-474a-a68e-d90d61536927" providerId="ADAL" clId="{DB432B80-B684-400B-8E82-0EC86E82849A}" dt="2025-06-02T14:27:45.920" v="1284" actId="14100"/>
          <ac:grpSpMkLst>
            <pc:docMk/>
            <pc:sldMk cId="0" sldId="287"/>
            <ac:grpSpMk id="2" creationId="{00000000-0000-0000-0000-000000000000}"/>
          </ac:grpSpMkLst>
        </pc:grpChg>
        <pc:picChg chg="add mod">
          <ac:chgData name="Frank Savage" userId="b3d88a3d-2b3e-474a-a68e-d90d61536927" providerId="ADAL" clId="{DB432B80-B684-400B-8E82-0EC86E82849A}" dt="2025-06-02T14:29:31.970" v="1298" actId="1076"/>
          <ac:picMkLst>
            <pc:docMk/>
            <pc:sldMk cId="0" sldId="287"/>
            <ac:picMk id="8" creationId="{3745903F-C56E-301A-D629-3125B30FDCBD}"/>
          </ac:picMkLst>
        </pc:picChg>
      </pc:sldChg>
      <pc:sldChg chg="addSp delSp modSp mod modAnim">
        <pc:chgData name="Frank Savage" userId="b3d88a3d-2b3e-474a-a68e-d90d61536927" providerId="ADAL" clId="{DB432B80-B684-400B-8E82-0EC86E82849A}" dt="2025-06-02T14:33:13.103" v="1359" actId="1076"/>
        <pc:sldMkLst>
          <pc:docMk/>
          <pc:sldMk cId="0" sldId="288"/>
        </pc:sldMkLst>
        <pc:spChg chg="mod">
          <ac:chgData name="Frank Savage" userId="b3d88a3d-2b3e-474a-a68e-d90d61536927" providerId="ADAL" clId="{DB432B80-B684-400B-8E82-0EC86E82849A}" dt="2025-06-02T14:31:20.259" v="1340" actId="20577"/>
          <ac:spMkLst>
            <pc:docMk/>
            <pc:sldMk cId="0" sldId="288"/>
            <ac:spMk id="6" creationId="{00000000-0000-0000-0000-000000000000}"/>
          </ac:spMkLst>
        </pc:spChg>
        <pc:spChg chg="add mod">
          <ac:chgData name="Frank Savage" userId="b3d88a3d-2b3e-474a-a68e-d90d61536927" providerId="ADAL" clId="{DB432B80-B684-400B-8E82-0EC86E82849A}" dt="2025-06-02T14:33:13.103" v="1359" actId="1076"/>
          <ac:spMkLst>
            <pc:docMk/>
            <pc:sldMk cId="0" sldId="288"/>
            <ac:spMk id="7" creationId="{8F28ABF3-1DB5-9F15-5996-07086B25A589}"/>
          </ac:spMkLst>
        </pc:spChg>
        <pc:grpChg chg="mod">
          <ac:chgData name="Frank Savage" userId="b3d88a3d-2b3e-474a-a68e-d90d61536927" providerId="ADAL" clId="{DB432B80-B684-400B-8E82-0EC86E82849A}" dt="2025-06-02T14:31:30.553" v="1342" actId="14100"/>
          <ac:grpSpMkLst>
            <pc:docMk/>
            <pc:sldMk cId="0" sldId="288"/>
            <ac:grpSpMk id="2" creationId="{00000000-0000-0000-0000-000000000000}"/>
          </ac:grpSpMkLst>
        </pc:grpChg>
        <pc:picChg chg="add mod">
          <ac:chgData name="Frank Savage" userId="b3d88a3d-2b3e-474a-a68e-d90d61536927" providerId="ADAL" clId="{DB432B80-B684-400B-8E82-0EC86E82849A}" dt="2025-06-02T14:33:07.359" v="1358" actId="1076"/>
          <ac:picMkLst>
            <pc:docMk/>
            <pc:sldMk cId="0" sldId="288"/>
            <ac:picMk id="8" creationId="{04DA3EBD-406A-5521-0075-9C311F280F73}"/>
          </ac:picMkLst>
        </pc:picChg>
      </pc:sldChg>
      <pc:sldChg chg="addSp delSp modSp mod modAnim">
        <pc:chgData name="Frank Savage" userId="b3d88a3d-2b3e-474a-a68e-d90d61536927" providerId="ADAL" clId="{DB432B80-B684-400B-8E82-0EC86E82849A}" dt="2025-06-02T14:34:53.630" v="1388" actId="1076"/>
        <pc:sldMkLst>
          <pc:docMk/>
          <pc:sldMk cId="0" sldId="289"/>
        </pc:sldMkLst>
        <pc:spChg chg="mod">
          <ac:chgData name="Frank Savage" userId="b3d88a3d-2b3e-474a-a68e-d90d61536927" providerId="ADAL" clId="{DB432B80-B684-400B-8E82-0EC86E82849A}" dt="2025-06-02T14:33:37.326" v="1373" actId="20577"/>
          <ac:spMkLst>
            <pc:docMk/>
            <pc:sldMk cId="0" sldId="289"/>
            <ac:spMk id="6" creationId="{00000000-0000-0000-0000-000000000000}"/>
          </ac:spMkLst>
        </pc:spChg>
        <pc:spChg chg="add mod">
          <ac:chgData name="Frank Savage" userId="b3d88a3d-2b3e-474a-a68e-d90d61536927" providerId="ADAL" clId="{DB432B80-B684-400B-8E82-0EC86E82849A}" dt="2025-06-02T14:34:53.630" v="1388" actId="1076"/>
          <ac:spMkLst>
            <pc:docMk/>
            <pc:sldMk cId="0" sldId="289"/>
            <ac:spMk id="7" creationId="{C6F0B1ED-FB60-4F96-CB0B-25BE8231C3D9}"/>
          </ac:spMkLst>
        </pc:spChg>
        <pc:grpChg chg="mod">
          <ac:chgData name="Frank Savage" userId="b3d88a3d-2b3e-474a-a68e-d90d61536927" providerId="ADAL" clId="{DB432B80-B684-400B-8E82-0EC86E82849A}" dt="2025-06-02T14:33:46.996" v="1375" actId="14100"/>
          <ac:grpSpMkLst>
            <pc:docMk/>
            <pc:sldMk cId="0" sldId="289"/>
            <ac:grpSpMk id="2" creationId="{00000000-0000-0000-0000-000000000000}"/>
          </ac:grpSpMkLst>
        </pc:grpChg>
        <pc:picChg chg="add mod">
          <ac:chgData name="Frank Savage" userId="b3d88a3d-2b3e-474a-a68e-d90d61536927" providerId="ADAL" clId="{DB432B80-B684-400B-8E82-0EC86E82849A}" dt="2025-06-02T14:34:49.704" v="1387" actId="14100"/>
          <ac:picMkLst>
            <pc:docMk/>
            <pc:sldMk cId="0" sldId="289"/>
            <ac:picMk id="8" creationId="{69D03A4D-9EA2-3970-DD0C-5A27266B64D0}"/>
          </ac:picMkLst>
        </pc:picChg>
      </pc:sldChg>
      <pc:sldChg chg="addSp delSp modSp mod modAnim">
        <pc:chgData name="Frank Savage" userId="b3d88a3d-2b3e-474a-a68e-d90d61536927" providerId="ADAL" clId="{DB432B80-B684-400B-8E82-0EC86E82849A}" dt="2025-06-02T14:36:16.437" v="1413" actId="14100"/>
        <pc:sldMkLst>
          <pc:docMk/>
          <pc:sldMk cId="0" sldId="290"/>
        </pc:sldMkLst>
        <pc:spChg chg="mod">
          <ac:chgData name="Frank Savage" userId="b3d88a3d-2b3e-474a-a68e-d90d61536927" providerId="ADAL" clId="{DB432B80-B684-400B-8E82-0EC86E82849A}" dt="2025-06-02T14:35:13.964" v="1402" actId="20577"/>
          <ac:spMkLst>
            <pc:docMk/>
            <pc:sldMk cId="0" sldId="290"/>
            <ac:spMk id="6" creationId="{00000000-0000-0000-0000-000000000000}"/>
          </ac:spMkLst>
        </pc:spChg>
        <pc:spChg chg="add mod">
          <ac:chgData name="Frank Savage" userId="b3d88a3d-2b3e-474a-a68e-d90d61536927" providerId="ADAL" clId="{DB432B80-B684-400B-8E82-0EC86E82849A}" dt="2025-06-02T14:36:02.260" v="1410" actId="1076"/>
          <ac:spMkLst>
            <pc:docMk/>
            <pc:sldMk cId="0" sldId="290"/>
            <ac:spMk id="7" creationId="{566ED98F-8EA7-319F-8A03-B7EA106EBF2B}"/>
          </ac:spMkLst>
        </pc:spChg>
        <pc:grpChg chg="mod">
          <ac:chgData name="Frank Savage" userId="b3d88a3d-2b3e-474a-a68e-d90d61536927" providerId="ADAL" clId="{DB432B80-B684-400B-8E82-0EC86E82849A}" dt="2025-06-02T14:35:25.328" v="1404" actId="14100"/>
          <ac:grpSpMkLst>
            <pc:docMk/>
            <pc:sldMk cId="0" sldId="290"/>
            <ac:grpSpMk id="2" creationId="{00000000-0000-0000-0000-000000000000}"/>
          </ac:grpSpMkLst>
        </pc:grpChg>
        <pc:picChg chg="add mod">
          <ac:chgData name="Frank Savage" userId="b3d88a3d-2b3e-474a-a68e-d90d61536927" providerId="ADAL" clId="{DB432B80-B684-400B-8E82-0EC86E82849A}" dt="2025-06-02T14:36:16.437" v="1413" actId="14100"/>
          <ac:picMkLst>
            <pc:docMk/>
            <pc:sldMk cId="0" sldId="290"/>
            <ac:picMk id="8" creationId="{60D5D3F8-50B9-7FF2-B66C-2610DCE6A3EC}"/>
          </ac:picMkLst>
        </pc:picChg>
      </pc:sldChg>
      <pc:sldChg chg="addSp delSp modSp mod modAnim">
        <pc:chgData name="Frank Savage" userId="b3d88a3d-2b3e-474a-a68e-d90d61536927" providerId="ADAL" clId="{DB432B80-B684-400B-8E82-0EC86E82849A}" dt="2025-06-02T14:38:43.989" v="1480" actId="20577"/>
        <pc:sldMkLst>
          <pc:docMk/>
          <pc:sldMk cId="0" sldId="291"/>
        </pc:sldMkLst>
        <pc:spChg chg="mod">
          <ac:chgData name="Frank Savage" userId="b3d88a3d-2b3e-474a-a68e-d90d61536927" providerId="ADAL" clId="{DB432B80-B684-400B-8E82-0EC86E82849A}" dt="2025-06-02T14:38:43.989" v="1480" actId="20577"/>
          <ac:spMkLst>
            <pc:docMk/>
            <pc:sldMk cId="0" sldId="291"/>
            <ac:spMk id="6" creationId="{00000000-0000-0000-0000-000000000000}"/>
          </ac:spMkLst>
        </pc:spChg>
        <pc:spChg chg="add mod">
          <ac:chgData name="Frank Savage" userId="b3d88a3d-2b3e-474a-a68e-d90d61536927" providerId="ADAL" clId="{DB432B80-B684-400B-8E82-0EC86E82849A}" dt="2025-06-02T14:37:34.217" v="1438" actId="255"/>
          <ac:spMkLst>
            <pc:docMk/>
            <pc:sldMk cId="0" sldId="291"/>
            <ac:spMk id="7" creationId="{4C476E66-8B7B-E01C-1FC7-F8BC763500FB}"/>
          </ac:spMkLst>
        </pc:spChg>
        <pc:grpChg chg="mod">
          <ac:chgData name="Frank Savage" userId="b3d88a3d-2b3e-474a-a68e-d90d61536927" providerId="ADAL" clId="{DB432B80-B684-400B-8E82-0EC86E82849A}" dt="2025-06-02T14:38:40.490" v="1476" actId="14100"/>
          <ac:grpSpMkLst>
            <pc:docMk/>
            <pc:sldMk cId="0" sldId="291"/>
            <ac:grpSpMk id="2" creationId="{00000000-0000-0000-0000-000000000000}"/>
          </ac:grpSpMkLst>
        </pc:grpChg>
        <pc:picChg chg="add mod">
          <ac:chgData name="Frank Savage" userId="b3d88a3d-2b3e-474a-a68e-d90d61536927" providerId="ADAL" clId="{DB432B80-B684-400B-8E82-0EC86E82849A}" dt="2025-06-02T14:37:39.837" v="1439" actId="14100"/>
          <ac:picMkLst>
            <pc:docMk/>
            <pc:sldMk cId="0" sldId="291"/>
            <ac:picMk id="8" creationId="{A6673B6E-26BE-CE73-413C-20FC6B197B92}"/>
          </ac:picMkLst>
        </pc:picChg>
      </pc:sldChg>
      <pc:sldChg chg="addSp delSp modSp mod">
        <pc:chgData name="Frank Savage" userId="b3d88a3d-2b3e-474a-a68e-d90d61536927" providerId="ADAL" clId="{DB432B80-B684-400B-8E82-0EC86E82849A}" dt="2025-06-02T14:41:24.320" v="1547" actId="1076"/>
        <pc:sldMkLst>
          <pc:docMk/>
          <pc:sldMk cId="0" sldId="292"/>
        </pc:sldMkLst>
        <pc:spChg chg="mod">
          <ac:chgData name="Frank Savage" userId="b3d88a3d-2b3e-474a-a68e-d90d61536927" providerId="ADAL" clId="{DB432B80-B684-400B-8E82-0EC86E82849A}" dt="2025-06-02T14:41:05.028" v="1542" actId="20577"/>
          <ac:spMkLst>
            <pc:docMk/>
            <pc:sldMk cId="0" sldId="292"/>
            <ac:spMk id="7" creationId="{00000000-0000-0000-0000-000000000000}"/>
          </ac:spMkLst>
        </pc:spChg>
        <pc:grpChg chg="mod">
          <ac:chgData name="Frank Savage" userId="b3d88a3d-2b3e-474a-a68e-d90d61536927" providerId="ADAL" clId="{DB432B80-B684-400B-8E82-0EC86E82849A}" dt="2025-06-02T14:40:41.120" v="1538" actId="14100"/>
          <ac:grpSpMkLst>
            <pc:docMk/>
            <pc:sldMk cId="0" sldId="292"/>
            <ac:grpSpMk id="2" creationId="{00000000-0000-0000-0000-000000000000}"/>
          </ac:grpSpMkLst>
        </pc:grpChg>
        <pc:picChg chg="add mod">
          <ac:chgData name="Frank Savage" userId="b3d88a3d-2b3e-474a-a68e-d90d61536927" providerId="ADAL" clId="{DB432B80-B684-400B-8E82-0EC86E82849A}" dt="2025-06-02T14:41:24.320" v="1547" actId="1076"/>
          <ac:picMkLst>
            <pc:docMk/>
            <pc:sldMk cId="0" sldId="292"/>
            <ac:picMk id="6" creationId="{447E9F49-43EA-1C47-805A-68F0375D736A}"/>
          </ac:picMkLst>
        </pc:picChg>
      </pc:sldChg>
      <pc:sldChg chg="addSp delSp modSp">
        <pc:chgData name="Frank Savage" userId="b3d88a3d-2b3e-474a-a68e-d90d61536927" providerId="ADAL" clId="{DB432B80-B684-400B-8E82-0EC86E82849A}" dt="2025-05-19T20:03:29.054" v="292" actId="14100"/>
        <pc:sldMkLst>
          <pc:docMk/>
          <pc:sldMk cId="0" sldId="295"/>
        </pc:sldMkLst>
        <pc:picChg chg="add mod">
          <ac:chgData name="Frank Savage" userId="b3d88a3d-2b3e-474a-a68e-d90d61536927" providerId="ADAL" clId="{DB432B80-B684-400B-8E82-0EC86E82849A}" dt="2025-05-19T20:03:29.054" v="292" actId="14100"/>
          <ac:picMkLst>
            <pc:docMk/>
            <pc:sldMk cId="0" sldId="295"/>
            <ac:picMk id="2" creationId="{607A1481-2D9D-93A2-0329-E35EB33AA2F0}"/>
          </ac:picMkLst>
        </pc:picChg>
      </pc:sldChg>
      <pc:sldChg chg="delSp">
        <pc:chgData name="Frank Savage" userId="b3d88a3d-2b3e-474a-a68e-d90d61536927" providerId="ADAL" clId="{DB432B80-B684-400B-8E82-0EC86E82849A}" dt="2025-05-19T20:00:25.243" v="288" actId="21"/>
        <pc:sldMkLst>
          <pc:docMk/>
          <pc:sldMk cId="0" sldId="297"/>
        </pc:sldMkLst>
      </pc:sldChg>
      <pc:sldChg chg="addSp delSp modSp mod">
        <pc:chgData name="Frank Savage" userId="b3d88a3d-2b3e-474a-a68e-d90d61536927" providerId="ADAL" clId="{DB432B80-B684-400B-8E82-0EC86E82849A}" dt="2025-06-02T16:06:37.170" v="2233" actId="20577"/>
        <pc:sldMkLst>
          <pc:docMk/>
          <pc:sldMk cId="0" sldId="298"/>
        </pc:sldMkLst>
        <pc:spChg chg="add del mod">
          <ac:chgData name="Frank Savage" userId="b3d88a3d-2b3e-474a-a68e-d90d61536927" providerId="ADAL" clId="{DB432B80-B684-400B-8E82-0EC86E82849A}" dt="2025-06-02T16:06:37.170" v="2233" actId="20577"/>
          <ac:spMkLst>
            <pc:docMk/>
            <pc:sldMk cId="0" sldId="298"/>
            <ac:spMk id="9" creationId="{60AA1D0F-F3C5-3B5E-F317-175F91F7BB7A}"/>
          </ac:spMkLst>
        </pc:spChg>
        <pc:spChg chg="add del mod">
          <ac:chgData name="Frank Savage" userId="b3d88a3d-2b3e-474a-a68e-d90d61536927" providerId="ADAL" clId="{DB432B80-B684-400B-8E82-0EC86E82849A}" dt="2025-06-02T15:08:08.825" v="1815" actId="21"/>
          <ac:spMkLst>
            <pc:docMk/>
            <pc:sldMk cId="0" sldId="298"/>
            <ac:spMk id="14" creationId="{E36B47E7-2133-5BF2-8DEC-45119C24CCD1}"/>
          </ac:spMkLst>
        </pc:spChg>
      </pc:sldChg>
      <pc:sldChg chg="addSp delSp modSp ord">
        <pc:chgData name="Frank Savage" userId="b3d88a3d-2b3e-474a-a68e-d90d61536927" providerId="ADAL" clId="{DB432B80-B684-400B-8E82-0EC86E82849A}" dt="2025-06-18T18:12:16.293" v="2631" actId="14100"/>
        <pc:sldMkLst>
          <pc:docMk/>
          <pc:sldMk cId="0" sldId="301"/>
        </pc:sldMkLst>
        <pc:picChg chg="del">
          <ac:chgData name="Frank Savage" userId="b3d88a3d-2b3e-474a-a68e-d90d61536927" providerId="ADAL" clId="{DB432B80-B684-400B-8E82-0EC86E82849A}" dt="2025-06-18T15:05:25.353" v="2599" actId="21"/>
          <ac:picMkLst>
            <pc:docMk/>
            <pc:sldMk cId="0" sldId="301"/>
            <ac:picMk id="1026" creationId="{22361DAF-7F5D-81CB-28DF-F68C22EB5A90}"/>
          </ac:picMkLst>
        </pc:picChg>
        <pc:picChg chg="add del mod">
          <ac:chgData name="Frank Savage" userId="b3d88a3d-2b3e-474a-a68e-d90d61536927" providerId="ADAL" clId="{DB432B80-B684-400B-8E82-0EC86E82849A}" dt="2025-06-18T15:17:53.910" v="2625" actId="21"/>
          <ac:picMkLst>
            <pc:docMk/>
            <pc:sldMk cId="0" sldId="301"/>
            <ac:picMk id="2050" creationId="{A51465AA-AD9C-A60D-48A1-67C43A902B1B}"/>
          </ac:picMkLst>
        </pc:picChg>
        <pc:picChg chg="add mod">
          <ac:chgData name="Frank Savage" userId="b3d88a3d-2b3e-474a-a68e-d90d61536927" providerId="ADAL" clId="{DB432B80-B684-400B-8E82-0EC86E82849A}" dt="2025-06-18T18:12:16.293" v="2631" actId="14100"/>
          <ac:picMkLst>
            <pc:docMk/>
            <pc:sldMk cId="0" sldId="301"/>
            <ac:picMk id="2052" creationId="{DBFDE687-26E0-90C2-30EF-02F3E76CDA6A}"/>
          </ac:picMkLst>
        </pc:picChg>
      </pc:sldChg>
      <pc:sldChg chg="modSp mod">
        <pc:chgData name="Frank Savage" userId="b3d88a3d-2b3e-474a-a68e-d90d61536927" providerId="ADAL" clId="{DB432B80-B684-400B-8E82-0EC86E82849A}" dt="2025-06-18T13:22:32.762" v="2581" actId="1076"/>
        <pc:sldMkLst>
          <pc:docMk/>
          <pc:sldMk cId="0" sldId="302"/>
        </pc:sldMkLst>
        <pc:spChg chg="mod">
          <ac:chgData name="Frank Savage" userId="b3d88a3d-2b3e-474a-a68e-d90d61536927" providerId="ADAL" clId="{DB432B80-B684-400B-8E82-0EC86E82849A}" dt="2025-06-18T13:22:27.769" v="2580" actId="20577"/>
          <ac:spMkLst>
            <pc:docMk/>
            <pc:sldMk cId="0" sldId="302"/>
            <ac:spMk id="3" creationId="{00000000-0000-0000-0000-000000000000}"/>
          </ac:spMkLst>
        </pc:spChg>
        <pc:picChg chg="mod">
          <ac:chgData name="Frank Savage" userId="b3d88a3d-2b3e-474a-a68e-d90d61536927" providerId="ADAL" clId="{DB432B80-B684-400B-8E82-0EC86E82849A}" dt="2025-06-18T13:22:32.762" v="2581" actId="1076"/>
          <ac:picMkLst>
            <pc:docMk/>
            <pc:sldMk cId="0" sldId="302"/>
            <ac:picMk id="5122" creationId="{A293E98C-17DC-732F-27D3-99CE97AAAB35}"/>
          </ac:picMkLst>
        </pc:picChg>
      </pc:sldChg>
      <pc:sldChg chg="del">
        <pc:chgData name="Frank Savage" userId="b3d88a3d-2b3e-474a-a68e-d90d61536927" providerId="ADAL" clId="{DB432B80-B684-400B-8E82-0EC86E82849A}" dt="2025-05-15T17:58:40.805" v="35" actId="2696"/>
        <pc:sldMkLst>
          <pc:docMk/>
          <pc:sldMk cId="0" sldId="304"/>
        </pc:sldMkLst>
      </pc:sldChg>
      <pc:sldChg chg="modSp mod">
        <pc:chgData name="Frank Savage" userId="b3d88a3d-2b3e-474a-a68e-d90d61536927" providerId="ADAL" clId="{DB432B80-B684-400B-8E82-0EC86E82849A}" dt="2025-05-15T17:58:30.002" v="34" actId="20577"/>
        <pc:sldMkLst>
          <pc:docMk/>
          <pc:sldMk cId="0" sldId="305"/>
        </pc:sldMkLst>
        <pc:spChg chg="mod">
          <ac:chgData name="Frank Savage" userId="b3d88a3d-2b3e-474a-a68e-d90d61536927" providerId="ADAL" clId="{DB432B80-B684-400B-8E82-0EC86E82849A}" dt="2025-05-15T17:58:08.086" v="25" actId="20577"/>
          <ac:spMkLst>
            <pc:docMk/>
            <pc:sldMk cId="0" sldId="305"/>
            <ac:spMk id="8" creationId="{00000000-0000-0000-0000-000000000000}"/>
          </ac:spMkLst>
        </pc:spChg>
        <pc:spChg chg="mod">
          <ac:chgData name="Frank Savage" userId="b3d88a3d-2b3e-474a-a68e-d90d61536927" providerId="ADAL" clId="{DB432B80-B684-400B-8E82-0EC86E82849A}" dt="2025-05-15T17:58:30.002" v="34" actId="20577"/>
          <ac:spMkLst>
            <pc:docMk/>
            <pc:sldMk cId="0" sldId="305"/>
            <ac:spMk id="9" creationId="{00000000-0000-0000-0000-000000000000}"/>
          </ac:spMkLst>
        </pc:spChg>
      </pc:sldChg>
      <pc:sldChg chg="addSp delSp modSp mod modAnim">
        <pc:chgData name="Frank Savage" userId="b3d88a3d-2b3e-474a-a68e-d90d61536927" providerId="ADAL" clId="{DB432B80-B684-400B-8E82-0EC86E82849A}" dt="2025-06-02T14:26:57.259" v="1267" actId="1076"/>
        <pc:sldMkLst>
          <pc:docMk/>
          <pc:sldMk cId="3029086058" sldId="308"/>
        </pc:sldMkLst>
        <pc:spChg chg="mod">
          <ac:chgData name="Frank Savage" userId="b3d88a3d-2b3e-474a-a68e-d90d61536927" providerId="ADAL" clId="{DB432B80-B684-400B-8E82-0EC86E82849A}" dt="2025-06-02T14:25:39.998" v="1253" actId="20577"/>
          <ac:spMkLst>
            <pc:docMk/>
            <pc:sldMk cId="3029086058" sldId="308"/>
            <ac:spMk id="5" creationId="{88029CEE-BDF4-60DF-DCA5-B70824C6BD8B}"/>
          </ac:spMkLst>
        </pc:spChg>
        <pc:spChg chg="add mod">
          <ac:chgData name="Frank Savage" userId="b3d88a3d-2b3e-474a-a68e-d90d61536927" providerId="ADAL" clId="{DB432B80-B684-400B-8E82-0EC86E82849A}" dt="2025-06-02T14:26:57.259" v="1267" actId="1076"/>
          <ac:spMkLst>
            <pc:docMk/>
            <pc:sldMk cId="3029086058" sldId="308"/>
            <ac:spMk id="6" creationId="{B19C195E-7156-826B-E680-AD7E0ADB607C}"/>
          </ac:spMkLst>
        </pc:spChg>
        <pc:grpChg chg="mod">
          <ac:chgData name="Frank Savage" userId="b3d88a3d-2b3e-474a-a68e-d90d61536927" providerId="ADAL" clId="{DB432B80-B684-400B-8E82-0EC86E82849A}" dt="2025-06-02T14:25:51.521" v="1255" actId="14100"/>
          <ac:grpSpMkLst>
            <pc:docMk/>
            <pc:sldMk cId="3029086058" sldId="308"/>
            <ac:grpSpMk id="2" creationId="{82552E8D-9A22-CC73-0186-0A98F9AEE83E}"/>
          </ac:grpSpMkLst>
        </pc:grpChg>
        <pc:picChg chg="add mod">
          <ac:chgData name="Frank Savage" userId="b3d88a3d-2b3e-474a-a68e-d90d61536927" providerId="ADAL" clId="{DB432B80-B684-400B-8E82-0EC86E82849A}" dt="2025-06-02T14:26:47.170" v="1266" actId="14100"/>
          <ac:picMkLst>
            <pc:docMk/>
            <pc:sldMk cId="3029086058" sldId="308"/>
            <ac:picMk id="7" creationId="{8D84501B-3A91-2E85-D3D1-C4DC06274A96}"/>
          </ac:picMkLst>
        </pc:picChg>
      </pc:sldChg>
      <pc:sldChg chg="addSp delSp modSp mod ord">
        <pc:chgData name="Frank Savage" userId="b3d88a3d-2b3e-474a-a68e-d90d61536927" providerId="ADAL" clId="{DB432B80-B684-400B-8E82-0EC86E82849A}" dt="2025-06-02T16:00:01.811" v="2172" actId="15"/>
        <pc:sldMkLst>
          <pc:docMk/>
          <pc:sldMk cId="2203294485" sldId="309"/>
        </pc:sldMkLst>
        <pc:spChg chg="mod">
          <ac:chgData name="Frank Savage" userId="b3d88a3d-2b3e-474a-a68e-d90d61536927" providerId="ADAL" clId="{DB432B80-B684-400B-8E82-0EC86E82849A}" dt="2025-06-02T15:23:51.886" v="1946" actId="20577"/>
          <ac:spMkLst>
            <pc:docMk/>
            <pc:sldMk cId="2203294485" sldId="309"/>
            <ac:spMk id="5" creationId="{A034F4CE-1ED5-58CB-6C1C-3A3AD3C22B0E}"/>
          </ac:spMkLst>
        </pc:spChg>
        <pc:spChg chg="add mod">
          <ac:chgData name="Frank Savage" userId="b3d88a3d-2b3e-474a-a68e-d90d61536927" providerId="ADAL" clId="{DB432B80-B684-400B-8E82-0EC86E82849A}" dt="2025-06-02T15:58:07.843" v="2142" actId="255"/>
          <ac:spMkLst>
            <pc:docMk/>
            <pc:sldMk cId="2203294485" sldId="309"/>
            <ac:spMk id="14" creationId="{96092C4A-26E8-0D41-BB23-C177839DAC66}"/>
          </ac:spMkLst>
        </pc:spChg>
        <pc:spChg chg="add mod">
          <ac:chgData name="Frank Savage" userId="b3d88a3d-2b3e-474a-a68e-d90d61536927" providerId="ADAL" clId="{DB432B80-B684-400B-8E82-0EC86E82849A}" dt="2025-06-02T16:00:01.811" v="2172" actId="15"/>
          <ac:spMkLst>
            <pc:docMk/>
            <pc:sldMk cId="2203294485" sldId="309"/>
            <ac:spMk id="20" creationId="{3D183A30-B762-1E49-A11D-CA1AC8762274}"/>
          </ac:spMkLst>
        </pc:spChg>
      </pc:sldChg>
      <pc:sldChg chg="del">
        <pc:chgData name="Frank Savage" userId="b3d88a3d-2b3e-474a-a68e-d90d61536927" providerId="ADAL" clId="{DB432B80-B684-400B-8E82-0EC86E82849A}" dt="2025-05-15T18:31:05.824" v="151" actId="2696"/>
        <pc:sldMkLst>
          <pc:docMk/>
          <pc:sldMk cId="1528632137" sldId="310"/>
        </pc:sldMkLst>
      </pc:sldChg>
      <pc:sldChg chg="addSp delSp modSp mod">
        <pc:chgData name="Frank Savage" userId="b3d88a3d-2b3e-474a-a68e-d90d61536927" providerId="ADAL" clId="{DB432B80-B684-400B-8E82-0EC86E82849A}" dt="2025-05-19T22:05:48.688" v="948" actId="1076"/>
        <pc:sldMkLst>
          <pc:docMk/>
          <pc:sldMk cId="3778915692" sldId="311"/>
        </pc:sldMkLst>
        <pc:spChg chg="mod">
          <ac:chgData name="Frank Savage" userId="b3d88a3d-2b3e-474a-a68e-d90d61536927" providerId="ADAL" clId="{DB432B80-B684-400B-8E82-0EC86E82849A}" dt="2025-05-19T22:05:48.688" v="948" actId="1076"/>
          <ac:spMkLst>
            <pc:docMk/>
            <pc:sldMk cId="3778915692" sldId="311"/>
            <ac:spMk id="4" creationId="{04F9E003-1696-5D78-9A7C-6972F501D40B}"/>
          </ac:spMkLst>
        </pc:spChg>
        <pc:picChg chg="add mod">
          <ac:chgData name="Frank Savage" userId="b3d88a3d-2b3e-474a-a68e-d90d61536927" providerId="ADAL" clId="{DB432B80-B684-400B-8E82-0EC86E82849A}" dt="2025-05-19T20:10:47.704" v="296" actId="167"/>
          <ac:picMkLst>
            <pc:docMk/>
            <pc:sldMk cId="3778915692" sldId="311"/>
            <ac:picMk id="3" creationId="{C3B91460-2D37-5A6D-3E77-DBFE16175801}"/>
          </ac:picMkLst>
        </pc:picChg>
      </pc:sldChg>
      <pc:sldChg chg="addSp delSp modSp del mod">
        <pc:chgData name="Frank Savage" userId="b3d88a3d-2b3e-474a-a68e-d90d61536927" providerId="ADAL" clId="{DB432B80-B684-400B-8E82-0EC86E82849A}" dt="2025-06-11T15:04:25.893" v="2550" actId="2696"/>
        <pc:sldMkLst>
          <pc:docMk/>
          <pc:sldMk cId="3536188163" sldId="312"/>
        </pc:sldMkLst>
      </pc:sldChg>
      <pc:sldChg chg="addSp delSp modSp mod ord">
        <pc:chgData name="Frank Savage" userId="b3d88a3d-2b3e-474a-a68e-d90d61536927" providerId="ADAL" clId="{DB432B80-B684-400B-8E82-0EC86E82849A}" dt="2025-06-09T15:01:13.703" v="2301" actId="20577"/>
        <pc:sldMkLst>
          <pc:docMk/>
          <pc:sldMk cId="3982918681" sldId="313"/>
        </pc:sldMkLst>
        <pc:spChg chg="mod">
          <ac:chgData name="Frank Savage" userId="b3d88a3d-2b3e-474a-a68e-d90d61536927" providerId="ADAL" clId="{DB432B80-B684-400B-8E82-0EC86E82849A}" dt="2025-05-19T20:46:25.648" v="717" actId="20577"/>
          <ac:spMkLst>
            <pc:docMk/>
            <pc:sldMk cId="3982918681" sldId="313"/>
            <ac:spMk id="7" creationId="{B1CF4643-08EB-6068-13FA-6F3143ED85AA}"/>
          </ac:spMkLst>
        </pc:spChg>
        <pc:spChg chg="add mod">
          <ac:chgData name="Frank Savage" userId="b3d88a3d-2b3e-474a-a68e-d90d61536927" providerId="ADAL" clId="{DB432B80-B684-400B-8E82-0EC86E82849A}" dt="2025-05-19T20:47:28.719" v="726" actId="20577"/>
          <ac:spMkLst>
            <pc:docMk/>
            <pc:sldMk cId="3982918681" sldId="313"/>
            <ac:spMk id="11" creationId="{143008DD-7F2F-4549-7A23-EC1B117C8BE6}"/>
          </ac:spMkLst>
        </pc:spChg>
        <pc:spChg chg="add mod">
          <ac:chgData name="Frank Savage" userId="b3d88a3d-2b3e-474a-a68e-d90d61536927" providerId="ADAL" clId="{DB432B80-B684-400B-8E82-0EC86E82849A}" dt="2025-06-09T15:01:13.703" v="2301" actId="20577"/>
          <ac:spMkLst>
            <pc:docMk/>
            <pc:sldMk cId="3982918681" sldId="313"/>
            <ac:spMk id="16" creationId="{43801423-C80C-59CF-A6E9-8B71D34A60F3}"/>
          </ac:spMkLst>
        </pc:spChg>
        <pc:spChg chg="add mod">
          <ac:chgData name="Frank Savage" userId="b3d88a3d-2b3e-474a-a68e-d90d61536927" providerId="ADAL" clId="{DB432B80-B684-400B-8E82-0EC86E82849A}" dt="2025-05-19T20:48:30.588" v="735" actId="20577"/>
          <ac:spMkLst>
            <pc:docMk/>
            <pc:sldMk cId="3982918681" sldId="313"/>
            <ac:spMk id="18" creationId="{EB4CD804-D456-C5BE-34E8-6F5B1E98C0F2}"/>
          </ac:spMkLst>
        </pc:spChg>
      </pc:sldChg>
      <pc:sldChg chg="addSp delSp modSp mod">
        <pc:chgData name="Frank Savage" userId="b3d88a3d-2b3e-474a-a68e-d90d61536927" providerId="ADAL" clId="{DB432B80-B684-400B-8E82-0EC86E82849A}" dt="2025-06-02T16:16:49.274" v="2289" actId="1076"/>
        <pc:sldMkLst>
          <pc:docMk/>
          <pc:sldMk cId="2180343015" sldId="314"/>
        </pc:sldMkLst>
        <pc:spChg chg="mod">
          <ac:chgData name="Frank Savage" userId="b3d88a3d-2b3e-474a-a68e-d90d61536927" providerId="ADAL" clId="{DB432B80-B684-400B-8E82-0EC86E82849A}" dt="2025-05-19T20:54:49.992" v="818" actId="20577"/>
          <ac:spMkLst>
            <pc:docMk/>
            <pc:sldMk cId="2180343015" sldId="314"/>
            <ac:spMk id="7" creationId="{EA40CB8F-ABC6-0256-297A-2B308E3FC567}"/>
          </ac:spMkLst>
        </pc:spChg>
        <pc:spChg chg="add mod">
          <ac:chgData name="Frank Savage" userId="b3d88a3d-2b3e-474a-a68e-d90d61536927" providerId="ADAL" clId="{DB432B80-B684-400B-8E82-0EC86E82849A}" dt="2025-05-19T21:49:07.886" v="824" actId="20577"/>
          <ac:spMkLst>
            <pc:docMk/>
            <pc:sldMk cId="2180343015" sldId="314"/>
            <ac:spMk id="8" creationId="{4EBA8DE7-E316-5CDC-408E-A325682B52C7}"/>
          </ac:spMkLst>
        </pc:spChg>
        <pc:picChg chg="add mod">
          <ac:chgData name="Frank Savage" userId="b3d88a3d-2b3e-474a-a68e-d90d61536927" providerId="ADAL" clId="{DB432B80-B684-400B-8E82-0EC86E82849A}" dt="2025-06-02T16:16:26.894" v="2283" actId="14100"/>
          <ac:picMkLst>
            <pc:docMk/>
            <pc:sldMk cId="2180343015" sldId="314"/>
            <ac:picMk id="6146" creationId="{015A2540-004D-CE21-07DB-60B5790BED23}"/>
          </ac:picMkLst>
        </pc:picChg>
        <pc:picChg chg="add mod">
          <ac:chgData name="Frank Savage" userId="b3d88a3d-2b3e-474a-a68e-d90d61536927" providerId="ADAL" clId="{DB432B80-B684-400B-8E82-0EC86E82849A}" dt="2025-06-02T16:16:49.274" v="2289" actId="1076"/>
          <ac:picMkLst>
            <pc:docMk/>
            <pc:sldMk cId="2180343015" sldId="314"/>
            <ac:picMk id="6148" creationId="{78C85360-AD0D-CD1F-B85E-B322B4D36042}"/>
          </ac:picMkLst>
        </pc:picChg>
        <pc:picChg chg="add mod">
          <ac:chgData name="Frank Savage" userId="b3d88a3d-2b3e-474a-a68e-d90d61536927" providerId="ADAL" clId="{DB432B80-B684-400B-8E82-0EC86E82849A}" dt="2025-06-02T16:16:42.714" v="2288" actId="1076"/>
          <ac:picMkLst>
            <pc:docMk/>
            <pc:sldMk cId="2180343015" sldId="314"/>
            <ac:picMk id="6150" creationId="{7BF9A277-6C0E-81EC-DD43-A59C4D54987B}"/>
          </ac:picMkLst>
        </pc:picChg>
      </pc:sldChg>
      <pc:sldChg chg="addSp delSp modSp mod">
        <pc:chgData name="Frank Savage" userId="b3d88a3d-2b3e-474a-a68e-d90d61536927" providerId="ADAL" clId="{DB432B80-B684-400B-8E82-0EC86E82849A}" dt="2025-06-18T13:20:42.119" v="2555" actId="20577"/>
        <pc:sldMkLst>
          <pc:docMk/>
          <pc:sldMk cId="1277730677" sldId="315"/>
        </pc:sldMkLst>
        <pc:spChg chg="mod">
          <ac:chgData name="Frank Savage" userId="b3d88a3d-2b3e-474a-a68e-d90d61536927" providerId="ADAL" clId="{DB432B80-B684-400B-8E82-0EC86E82849A}" dt="2025-05-19T21:49:42.257" v="833" actId="20577"/>
          <ac:spMkLst>
            <pc:docMk/>
            <pc:sldMk cId="1277730677" sldId="315"/>
            <ac:spMk id="7" creationId="{E4E50454-9A90-537F-29BA-C33B40B352BD}"/>
          </ac:spMkLst>
        </pc:spChg>
        <pc:spChg chg="add mod">
          <ac:chgData name="Frank Savage" userId="b3d88a3d-2b3e-474a-a68e-d90d61536927" providerId="ADAL" clId="{DB432B80-B684-400B-8E82-0EC86E82849A}" dt="2025-05-19T21:54:13.421" v="880" actId="113"/>
          <ac:spMkLst>
            <pc:docMk/>
            <pc:sldMk cId="1277730677" sldId="315"/>
            <ac:spMk id="9" creationId="{93D74E5E-EA0A-FB5B-393F-B574CCBB6C20}"/>
          </ac:spMkLst>
        </pc:spChg>
        <pc:spChg chg="add mod">
          <ac:chgData name="Frank Savage" userId="b3d88a3d-2b3e-474a-a68e-d90d61536927" providerId="ADAL" clId="{DB432B80-B684-400B-8E82-0EC86E82849A}" dt="2025-06-18T13:20:42.119" v="2555" actId="20577"/>
          <ac:spMkLst>
            <pc:docMk/>
            <pc:sldMk cId="1277730677" sldId="315"/>
            <ac:spMk id="11" creationId="{2AA5D5FF-9769-5A0B-ACF0-A6601592C837}"/>
          </ac:spMkLst>
        </pc:spChg>
      </pc:sldChg>
      <pc:sldChg chg="del">
        <pc:chgData name="Frank Savage" userId="b3d88a3d-2b3e-474a-a68e-d90d61536927" providerId="ADAL" clId="{DB432B80-B684-400B-8E82-0EC86E82849A}" dt="2025-05-19T21:58:51.075" v="928" actId="2696"/>
        <pc:sldMkLst>
          <pc:docMk/>
          <pc:sldMk cId="1669968507" sldId="316"/>
        </pc:sldMkLst>
      </pc:sldChg>
      <pc:sldChg chg="addSp delSp modSp mod">
        <pc:chgData name="Frank Savage" userId="b3d88a3d-2b3e-474a-a68e-d90d61536927" providerId="ADAL" clId="{DB432B80-B684-400B-8E82-0EC86E82849A}" dt="2025-06-09T15:00:58.041" v="2300" actId="113"/>
        <pc:sldMkLst>
          <pc:docMk/>
          <pc:sldMk cId="4062552668" sldId="320"/>
        </pc:sldMkLst>
        <pc:spChg chg="mod">
          <ac:chgData name="Frank Savage" userId="b3d88a3d-2b3e-474a-a68e-d90d61536927" providerId="ADAL" clId="{DB432B80-B684-400B-8E82-0EC86E82849A}" dt="2025-05-19T20:29:55.907" v="509" actId="6549"/>
          <ac:spMkLst>
            <pc:docMk/>
            <pc:sldMk cId="4062552668" sldId="320"/>
            <ac:spMk id="4" creationId="{2BC13886-E2F0-DA9F-A86E-0051D0A996F4}"/>
          </ac:spMkLst>
        </pc:spChg>
        <pc:spChg chg="add mod">
          <ac:chgData name="Frank Savage" userId="b3d88a3d-2b3e-474a-a68e-d90d61536927" providerId="ADAL" clId="{DB432B80-B684-400B-8E82-0EC86E82849A}" dt="2025-05-19T20:30:29.115" v="536" actId="20577"/>
          <ac:spMkLst>
            <pc:docMk/>
            <pc:sldMk cId="4062552668" sldId="320"/>
            <ac:spMk id="20" creationId="{1E0E2CC5-C02E-9043-201B-6223D7F32C55}"/>
          </ac:spMkLst>
        </pc:spChg>
        <pc:spChg chg="add mod">
          <ac:chgData name="Frank Savage" userId="b3d88a3d-2b3e-474a-a68e-d90d61536927" providerId="ADAL" clId="{DB432B80-B684-400B-8E82-0EC86E82849A}" dt="2025-06-09T15:00:58.041" v="2300" actId="113"/>
          <ac:spMkLst>
            <pc:docMk/>
            <pc:sldMk cId="4062552668" sldId="320"/>
            <ac:spMk id="22" creationId="{F30F2F75-21F8-E632-6BC5-925DBAE648DB}"/>
          </ac:spMkLst>
        </pc:spChg>
        <pc:spChg chg="add mod">
          <ac:chgData name="Frank Savage" userId="b3d88a3d-2b3e-474a-a68e-d90d61536927" providerId="ADAL" clId="{DB432B80-B684-400B-8E82-0EC86E82849A}" dt="2025-05-19T20:32:03.253" v="550" actId="12"/>
          <ac:spMkLst>
            <pc:docMk/>
            <pc:sldMk cId="4062552668" sldId="320"/>
            <ac:spMk id="24" creationId="{3E5444DD-4F95-FC69-5156-656B1F93D92A}"/>
          </ac:spMkLst>
        </pc:spChg>
        <pc:spChg chg="add mod">
          <ac:chgData name="Frank Savage" userId="b3d88a3d-2b3e-474a-a68e-d90d61536927" providerId="ADAL" clId="{DB432B80-B684-400B-8E82-0EC86E82849A}" dt="2025-05-19T20:33:55.680" v="558" actId="1076"/>
          <ac:spMkLst>
            <pc:docMk/>
            <pc:sldMk cId="4062552668" sldId="320"/>
            <ac:spMk id="26" creationId="{B29D37BE-A92A-2F33-D974-3A468015C46A}"/>
          </ac:spMkLst>
        </pc:spChg>
        <pc:spChg chg="add mod">
          <ac:chgData name="Frank Savage" userId="b3d88a3d-2b3e-474a-a68e-d90d61536927" providerId="ADAL" clId="{DB432B80-B684-400B-8E82-0EC86E82849A}" dt="2025-05-19T20:34:24.004" v="563" actId="1076"/>
          <ac:spMkLst>
            <pc:docMk/>
            <pc:sldMk cId="4062552668" sldId="320"/>
            <ac:spMk id="28" creationId="{516C849A-09B0-4720-4423-DBE59FC51FB0}"/>
          </ac:spMkLst>
        </pc:spChg>
        <pc:picChg chg="add mod">
          <ac:chgData name="Frank Savage" userId="b3d88a3d-2b3e-474a-a68e-d90d61536927" providerId="ADAL" clId="{DB432B80-B684-400B-8E82-0EC86E82849A}" dt="2025-05-19T20:32:21.369" v="553" actId="1076"/>
          <ac:picMkLst>
            <pc:docMk/>
            <pc:sldMk cId="4062552668" sldId="320"/>
            <ac:picMk id="5122" creationId="{20B93291-086D-6027-6593-4C523417B0F1}"/>
          </ac:picMkLst>
        </pc:picChg>
      </pc:sldChg>
      <pc:sldChg chg="addSp delSp modSp mod ord">
        <pc:chgData name="Frank Savage" userId="b3d88a3d-2b3e-474a-a68e-d90d61536927" providerId="ADAL" clId="{DB432B80-B684-400B-8E82-0EC86E82849A}" dt="2025-06-09T15:01:48.786" v="2304" actId="20577"/>
        <pc:sldMkLst>
          <pc:docMk/>
          <pc:sldMk cId="107356711" sldId="322"/>
        </pc:sldMkLst>
        <pc:spChg chg="mod">
          <ac:chgData name="Frank Savage" userId="b3d88a3d-2b3e-474a-a68e-d90d61536927" providerId="ADAL" clId="{DB432B80-B684-400B-8E82-0EC86E82849A}" dt="2025-05-19T20:54:16.971" v="807" actId="20577"/>
          <ac:spMkLst>
            <pc:docMk/>
            <pc:sldMk cId="107356711" sldId="322"/>
            <ac:spMk id="5" creationId="{27F0E0AD-E2DA-7BFF-CF39-E15C15F51B9E}"/>
          </ac:spMkLst>
        </pc:spChg>
        <pc:spChg chg="add del mod">
          <ac:chgData name="Frank Savage" userId="b3d88a3d-2b3e-474a-a68e-d90d61536927" providerId="ADAL" clId="{DB432B80-B684-400B-8E82-0EC86E82849A}" dt="2025-06-09T15:01:48.786" v="2304" actId="20577"/>
          <ac:spMkLst>
            <pc:docMk/>
            <pc:sldMk cId="107356711" sldId="322"/>
            <ac:spMk id="7" creationId="{98AB52C8-6BDA-104F-8524-E932839B2C11}"/>
          </ac:spMkLst>
        </pc:spChg>
        <pc:spChg chg="add mod">
          <ac:chgData name="Frank Savage" userId="b3d88a3d-2b3e-474a-a68e-d90d61536927" providerId="ADAL" clId="{DB432B80-B684-400B-8E82-0EC86E82849A}" dt="2025-05-19T20:54:36.891" v="809" actId="12"/>
          <ac:spMkLst>
            <pc:docMk/>
            <pc:sldMk cId="107356711" sldId="322"/>
            <ac:spMk id="9" creationId="{938CBE5E-E240-54C3-35D6-0EC87E5499A6}"/>
          </ac:spMkLst>
        </pc:spChg>
        <pc:picChg chg="add mod">
          <ac:chgData name="Frank Savage" userId="b3d88a3d-2b3e-474a-a68e-d90d61536927" providerId="ADAL" clId="{DB432B80-B684-400B-8E82-0EC86E82849A}" dt="2025-06-02T16:14:41.143" v="2275" actId="14100"/>
          <ac:picMkLst>
            <pc:docMk/>
            <pc:sldMk cId="107356711" sldId="322"/>
            <ac:picMk id="5122" creationId="{03923E6A-A988-947A-44F0-F353B5CEDB92}"/>
          </ac:picMkLst>
        </pc:picChg>
      </pc:sldChg>
      <pc:sldChg chg="del">
        <pc:chgData name="Frank Savage" userId="b3d88a3d-2b3e-474a-a68e-d90d61536927" providerId="ADAL" clId="{DB432B80-B684-400B-8E82-0EC86E82849A}" dt="2025-05-15T18:31:05.824" v="151" actId="2696"/>
        <pc:sldMkLst>
          <pc:docMk/>
          <pc:sldMk cId="1216745472" sldId="323"/>
        </pc:sldMkLst>
      </pc:sldChg>
      <pc:sldChg chg="del">
        <pc:chgData name="Frank Savage" userId="b3d88a3d-2b3e-474a-a68e-d90d61536927" providerId="ADAL" clId="{DB432B80-B684-400B-8E82-0EC86E82849A}" dt="2025-05-15T18:31:05.824" v="151" actId="2696"/>
        <pc:sldMkLst>
          <pc:docMk/>
          <pc:sldMk cId="2281606943" sldId="324"/>
        </pc:sldMkLst>
      </pc:sldChg>
      <pc:sldChg chg="del">
        <pc:chgData name="Frank Savage" userId="b3d88a3d-2b3e-474a-a68e-d90d61536927" providerId="ADAL" clId="{DB432B80-B684-400B-8E82-0EC86E82849A}" dt="2025-05-15T18:31:05.824" v="151" actId="2696"/>
        <pc:sldMkLst>
          <pc:docMk/>
          <pc:sldMk cId="119561453" sldId="325"/>
        </pc:sldMkLst>
      </pc:sldChg>
      <pc:sldChg chg="addSp delSp modSp mod">
        <pc:chgData name="Frank Savage" userId="b3d88a3d-2b3e-474a-a68e-d90d61536927" providerId="ADAL" clId="{DB432B80-B684-400B-8E82-0EC86E82849A}" dt="2025-06-02T16:03:35.676" v="2226" actId="1076"/>
        <pc:sldMkLst>
          <pc:docMk/>
          <pc:sldMk cId="4039548008" sldId="326"/>
        </pc:sldMkLst>
        <pc:spChg chg="mod">
          <ac:chgData name="Frank Savage" userId="b3d88a3d-2b3e-474a-a68e-d90d61536927" providerId="ADAL" clId="{DB432B80-B684-400B-8E82-0EC86E82849A}" dt="2025-06-02T15:18:25.423" v="1900" actId="20577"/>
          <ac:spMkLst>
            <pc:docMk/>
            <pc:sldMk cId="4039548008" sldId="326"/>
            <ac:spMk id="5" creationId="{FE49D2C0-8CE1-96EB-B977-D53183BB8E18}"/>
          </ac:spMkLst>
        </pc:spChg>
        <pc:spChg chg="add mod">
          <ac:chgData name="Frank Savage" userId="b3d88a3d-2b3e-474a-a68e-d90d61536927" providerId="ADAL" clId="{DB432B80-B684-400B-8E82-0EC86E82849A}" dt="2025-06-02T16:03:35.676" v="2226" actId="1076"/>
          <ac:spMkLst>
            <pc:docMk/>
            <pc:sldMk cId="4039548008" sldId="326"/>
            <ac:spMk id="15" creationId="{E9AF02D2-2854-2C3B-9226-F7C9A678BADB}"/>
          </ac:spMkLst>
        </pc:spChg>
      </pc:sldChg>
      <pc:sldChg chg="del">
        <pc:chgData name="Frank Savage" userId="b3d88a3d-2b3e-474a-a68e-d90d61536927" providerId="ADAL" clId="{DB432B80-B684-400B-8E82-0EC86E82849A}" dt="2025-05-15T17:59:21.854" v="36" actId="2696"/>
        <pc:sldMkLst>
          <pc:docMk/>
          <pc:sldMk cId="2799983882" sldId="327"/>
        </pc:sldMkLst>
      </pc:sldChg>
      <pc:sldChg chg="addSp delSp modSp mod modAnim">
        <pc:chgData name="Frank Savage" userId="b3d88a3d-2b3e-474a-a68e-d90d61536927" providerId="ADAL" clId="{DB432B80-B684-400B-8E82-0EC86E82849A}" dt="2025-06-02T14:31:02.636" v="1326" actId="1076"/>
        <pc:sldMkLst>
          <pc:docMk/>
          <pc:sldMk cId="412199141" sldId="328"/>
        </pc:sldMkLst>
        <pc:spChg chg="mod">
          <ac:chgData name="Frank Savage" userId="b3d88a3d-2b3e-474a-a68e-d90d61536927" providerId="ADAL" clId="{DB432B80-B684-400B-8E82-0EC86E82849A}" dt="2025-06-02T14:29:54.801" v="1312" actId="20577"/>
          <ac:spMkLst>
            <pc:docMk/>
            <pc:sldMk cId="412199141" sldId="328"/>
            <ac:spMk id="6" creationId="{D2CF03BF-1514-A299-16DF-809269564617}"/>
          </ac:spMkLst>
        </pc:spChg>
        <pc:spChg chg="add mod">
          <ac:chgData name="Frank Savage" userId="b3d88a3d-2b3e-474a-a68e-d90d61536927" providerId="ADAL" clId="{DB432B80-B684-400B-8E82-0EC86E82849A}" dt="2025-06-02T14:31:02.636" v="1326" actId="1076"/>
          <ac:spMkLst>
            <pc:docMk/>
            <pc:sldMk cId="412199141" sldId="328"/>
            <ac:spMk id="7" creationId="{58910042-1453-A3C2-3817-E79BE3111255}"/>
          </ac:spMkLst>
        </pc:spChg>
        <pc:grpChg chg="mod">
          <ac:chgData name="Frank Savage" userId="b3d88a3d-2b3e-474a-a68e-d90d61536927" providerId="ADAL" clId="{DB432B80-B684-400B-8E82-0EC86E82849A}" dt="2025-06-02T14:30:05.805" v="1314" actId="14100"/>
          <ac:grpSpMkLst>
            <pc:docMk/>
            <pc:sldMk cId="412199141" sldId="328"/>
            <ac:grpSpMk id="2" creationId="{6C246D95-129A-FC39-DE77-D04013866A6F}"/>
          </ac:grpSpMkLst>
        </pc:grpChg>
        <pc:picChg chg="add mod">
          <ac:chgData name="Frank Savage" userId="b3d88a3d-2b3e-474a-a68e-d90d61536927" providerId="ADAL" clId="{DB432B80-B684-400B-8E82-0EC86E82849A}" dt="2025-06-02T14:30:57.120" v="1325" actId="14100"/>
          <ac:picMkLst>
            <pc:docMk/>
            <pc:sldMk cId="412199141" sldId="328"/>
            <ac:picMk id="8" creationId="{D8A6C35F-F4E1-1234-8FC2-A531C8946C17}"/>
          </ac:picMkLst>
        </pc:picChg>
      </pc:sldChg>
      <pc:sldChg chg="addSp delSp modSp mod modAnim">
        <pc:chgData name="Frank Savage" userId="b3d88a3d-2b3e-474a-a68e-d90d61536927" providerId="ADAL" clId="{DB432B80-B684-400B-8E82-0EC86E82849A}" dt="2025-06-02T14:23:43.553" v="1210" actId="14100"/>
        <pc:sldMkLst>
          <pc:docMk/>
          <pc:sldMk cId="1889765565" sldId="329"/>
        </pc:sldMkLst>
        <pc:spChg chg="add mod">
          <ac:chgData name="Frank Savage" userId="b3d88a3d-2b3e-474a-a68e-d90d61536927" providerId="ADAL" clId="{DB432B80-B684-400B-8E82-0EC86E82849A}" dt="2025-06-02T14:23:18.220" v="1208" actId="1076"/>
          <ac:spMkLst>
            <pc:docMk/>
            <pc:sldMk cId="1889765565" sldId="329"/>
            <ac:spMk id="6" creationId="{4107E810-8FFB-768D-B068-33DB65F9A524}"/>
          </ac:spMkLst>
        </pc:spChg>
        <pc:spChg chg="mod">
          <ac:chgData name="Frank Savage" userId="b3d88a3d-2b3e-474a-a68e-d90d61536927" providerId="ADAL" clId="{DB432B80-B684-400B-8E82-0EC86E82849A}" dt="2025-06-02T14:22:26.101" v="1199" actId="20577"/>
          <ac:spMkLst>
            <pc:docMk/>
            <pc:sldMk cId="1889765565" sldId="329"/>
            <ac:spMk id="13" creationId="{97F80596-7552-EC3D-5579-30605740114E}"/>
          </ac:spMkLst>
        </pc:spChg>
        <pc:grpChg chg="mod">
          <ac:chgData name="Frank Savage" userId="b3d88a3d-2b3e-474a-a68e-d90d61536927" providerId="ADAL" clId="{DB432B80-B684-400B-8E82-0EC86E82849A}" dt="2025-06-02T14:23:43.553" v="1210" actId="14100"/>
          <ac:grpSpMkLst>
            <pc:docMk/>
            <pc:sldMk cId="1889765565" sldId="329"/>
            <ac:grpSpMk id="2" creationId="{2FABBC80-CAA1-DD66-78B5-0C0B6EEA25F3}"/>
          </ac:grpSpMkLst>
        </pc:grpChg>
        <pc:picChg chg="add mod">
          <ac:chgData name="Frank Savage" userId="b3d88a3d-2b3e-474a-a68e-d90d61536927" providerId="ADAL" clId="{DB432B80-B684-400B-8E82-0EC86E82849A}" dt="2025-06-02T14:22:54.436" v="1205" actId="14100"/>
          <ac:picMkLst>
            <pc:docMk/>
            <pc:sldMk cId="1889765565" sldId="329"/>
            <ac:picMk id="5" creationId="{749D64D1-9BC5-7F94-B7D6-9EF6EFCC6BF5}"/>
          </ac:picMkLst>
        </pc:picChg>
      </pc:sldChg>
      <pc:sldChg chg="addSp delSp modSp mod">
        <pc:chgData name="Frank Savage" userId="b3d88a3d-2b3e-474a-a68e-d90d61536927" providerId="ADAL" clId="{DB432B80-B684-400B-8E82-0EC86E82849A}" dt="2025-06-09T15:00:01.968" v="2296" actId="113"/>
        <pc:sldMkLst>
          <pc:docMk/>
          <pc:sldMk cId="3790365957" sldId="330"/>
        </pc:sldMkLst>
        <pc:spChg chg="mod">
          <ac:chgData name="Frank Savage" userId="b3d88a3d-2b3e-474a-a68e-d90d61536927" providerId="ADAL" clId="{DB432B80-B684-400B-8E82-0EC86E82849A}" dt="2025-05-19T20:34:56.818" v="591" actId="20577"/>
          <ac:spMkLst>
            <pc:docMk/>
            <pc:sldMk cId="3790365957" sldId="330"/>
            <ac:spMk id="7" creationId="{0D0928A7-F320-90ED-2C97-4742CA87D9A8}"/>
          </ac:spMkLst>
        </pc:spChg>
        <pc:spChg chg="add mod">
          <ac:chgData name="Frank Savage" userId="b3d88a3d-2b3e-474a-a68e-d90d61536927" providerId="ADAL" clId="{DB432B80-B684-400B-8E82-0EC86E82849A}" dt="2025-05-19T20:35:41.669" v="598" actId="20577"/>
          <ac:spMkLst>
            <pc:docMk/>
            <pc:sldMk cId="3790365957" sldId="330"/>
            <ac:spMk id="17" creationId="{E6EFAD76-E9E5-8086-FF17-212674F19F49}"/>
          </ac:spMkLst>
        </pc:spChg>
        <pc:spChg chg="add mod">
          <ac:chgData name="Frank Savage" userId="b3d88a3d-2b3e-474a-a68e-d90d61536927" providerId="ADAL" clId="{DB432B80-B684-400B-8E82-0EC86E82849A}" dt="2025-06-09T15:00:01.968" v="2296" actId="113"/>
          <ac:spMkLst>
            <pc:docMk/>
            <pc:sldMk cId="3790365957" sldId="330"/>
            <ac:spMk id="19" creationId="{181D6D07-0DB6-326A-0F69-CC7328DD984D}"/>
          </ac:spMkLst>
        </pc:spChg>
        <pc:spChg chg="add mod">
          <ac:chgData name="Frank Savage" userId="b3d88a3d-2b3e-474a-a68e-d90d61536927" providerId="ADAL" clId="{DB432B80-B684-400B-8E82-0EC86E82849A}" dt="2025-06-09T14:59:52.213" v="2294" actId="1076"/>
          <ac:spMkLst>
            <pc:docMk/>
            <pc:sldMk cId="3790365957" sldId="330"/>
            <ac:spMk id="21" creationId="{D7FE4DBF-3E0A-DB8E-A432-F92C8910683B}"/>
          </ac:spMkLst>
        </pc:spChg>
        <pc:picChg chg="add mod">
          <ac:chgData name="Frank Savage" userId="b3d88a3d-2b3e-474a-a68e-d90d61536927" providerId="ADAL" clId="{DB432B80-B684-400B-8E82-0EC86E82849A}" dt="2025-06-02T16:10:57.441" v="2245" actId="1076"/>
          <ac:picMkLst>
            <pc:docMk/>
            <pc:sldMk cId="3790365957" sldId="330"/>
            <ac:picMk id="1026" creationId="{85FA7814-C969-EEC2-07C1-41A2376ABFEB}"/>
          </ac:picMkLst>
        </pc:picChg>
      </pc:sldChg>
      <pc:sldChg chg="addSp delSp modSp mod">
        <pc:chgData name="Frank Savage" userId="b3d88a3d-2b3e-474a-a68e-d90d61536927" providerId="ADAL" clId="{DB432B80-B684-400B-8E82-0EC86E82849A}" dt="2025-06-09T15:01:29.570" v="2302" actId="20577"/>
        <pc:sldMkLst>
          <pc:docMk/>
          <pc:sldMk cId="4292051452" sldId="331"/>
        </pc:sldMkLst>
        <pc:spChg chg="mod">
          <ac:chgData name="Frank Savage" userId="b3d88a3d-2b3e-474a-a68e-d90d61536927" providerId="ADAL" clId="{DB432B80-B684-400B-8E82-0EC86E82849A}" dt="2025-05-19T20:39:57.781" v="629"/>
          <ac:spMkLst>
            <pc:docMk/>
            <pc:sldMk cId="4292051452" sldId="331"/>
            <ac:spMk id="7" creationId="{EA313757-75AC-C3B0-FB71-BB06522280E6}"/>
          </ac:spMkLst>
        </pc:spChg>
        <pc:spChg chg="add mod">
          <ac:chgData name="Frank Savage" userId="b3d88a3d-2b3e-474a-a68e-d90d61536927" providerId="ADAL" clId="{DB432B80-B684-400B-8E82-0EC86E82849A}" dt="2025-06-09T15:01:29.570" v="2302" actId="20577"/>
          <ac:spMkLst>
            <pc:docMk/>
            <pc:sldMk cId="4292051452" sldId="331"/>
            <ac:spMk id="21" creationId="{DD559713-0E16-1D6B-60B6-A9652429FCFD}"/>
          </ac:spMkLst>
        </pc:spChg>
        <pc:spChg chg="add mod">
          <ac:chgData name="Frank Savage" userId="b3d88a3d-2b3e-474a-a68e-d90d61536927" providerId="ADAL" clId="{DB432B80-B684-400B-8E82-0EC86E82849A}" dt="2025-05-19T20:42:25.038" v="657" actId="20577"/>
          <ac:spMkLst>
            <pc:docMk/>
            <pc:sldMk cId="4292051452" sldId="331"/>
            <ac:spMk id="23" creationId="{C533A7B0-A5A4-E9CE-E32D-804625505335}"/>
          </ac:spMkLst>
        </pc:spChg>
        <pc:picChg chg="add mod">
          <ac:chgData name="Frank Savage" userId="b3d88a3d-2b3e-474a-a68e-d90d61536927" providerId="ADAL" clId="{DB432B80-B684-400B-8E82-0EC86E82849A}" dt="2025-06-02T16:12:22.078" v="2255" actId="14100"/>
          <ac:picMkLst>
            <pc:docMk/>
            <pc:sldMk cId="4292051452" sldId="331"/>
            <ac:picMk id="3074" creationId="{51040BA3-F307-DA12-8F0D-742DC45D1E68}"/>
          </ac:picMkLst>
        </pc:picChg>
        <pc:picChg chg="add mod">
          <ac:chgData name="Frank Savage" userId="b3d88a3d-2b3e-474a-a68e-d90d61536927" providerId="ADAL" clId="{DB432B80-B684-400B-8E82-0EC86E82849A}" dt="2025-06-02T16:12:57.109" v="2265" actId="1076"/>
          <ac:picMkLst>
            <pc:docMk/>
            <pc:sldMk cId="4292051452" sldId="331"/>
            <ac:picMk id="3076" creationId="{AB67B3C6-9B6B-EE1F-2A1A-EC7BAA31C55B}"/>
          </ac:picMkLst>
        </pc:picChg>
        <pc:picChg chg="add mod">
          <ac:chgData name="Frank Savage" userId="b3d88a3d-2b3e-474a-a68e-d90d61536927" providerId="ADAL" clId="{DB432B80-B684-400B-8E82-0EC86E82849A}" dt="2025-06-02T16:12:55.170" v="2264" actId="1076"/>
          <ac:picMkLst>
            <pc:docMk/>
            <pc:sldMk cId="4292051452" sldId="331"/>
            <ac:picMk id="3078" creationId="{38C312BB-71B7-5606-E87A-1C6FA66AB61E}"/>
          </ac:picMkLst>
        </pc:picChg>
      </pc:sldChg>
      <pc:sldChg chg="addSp delSp modSp mod">
        <pc:chgData name="Frank Savage" userId="b3d88a3d-2b3e-474a-a68e-d90d61536927" providerId="ADAL" clId="{DB432B80-B684-400B-8E82-0EC86E82849A}" dt="2025-06-09T15:00:21.387" v="2298" actId="113"/>
        <pc:sldMkLst>
          <pc:docMk/>
          <pc:sldMk cId="2107504642" sldId="332"/>
        </pc:sldMkLst>
        <pc:spChg chg="mod">
          <ac:chgData name="Frank Savage" userId="b3d88a3d-2b3e-474a-a68e-d90d61536927" providerId="ADAL" clId="{DB432B80-B684-400B-8E82-0EC86E82849A}" dt="2025-05-19T20:42:57.836" v="658"/>
          <ac:spMkLst>
            <pc:docMk/>
            <pc:sldMk cId="2107504642" sldId="332"/>
            <ac:spMk id="7" creationId="{94A8202A-AC6D-86B2-5B6E-A7A1F85125A1}"/>
          </ac:spMkLst>
        </pc:spChg>
        <pc:spChg chg="add mod">
          <ac:chgData name="Frank Savage" userId="b3d88a3d-2b3e-474a-a68e-d90d61536927" providerId="ADAL" clId="{DB432B80-B684-400B-8E82-0EC86E82849A}" dt="2025-06-09T15:00:21.387" v="2298" actId="113"/>
          <ac:spMkLst>
            <pc:docMk/>
            <pc:sldMk cId="2107504642" sldId="332"/>
            <ac:spMk id="18" creationId="{EF6723FE-40EF-CF94-B50E-7BDE0008D937}"/>
          </ac:spMkLst>
        </pc:spChg>
        <pc:spChg chg="add mod">
          <ac:chgData name="Frank Savage" userId="b3d88a3d-2b3e-474a-a68e-d90d61536927" providerId="ADAL" clId="{DB432B80-B684-400B-8E82-0EC86E82849A}" dt="2025-05-19T20:45:54.185" v="706" actId="12"/>
          <ac:spMkLst>
            <pc:docMk/>
            <pc:sldMk cId="2107504642" sldId="332"/>
            <ac:spMk id="22" creationId="{0CF68762-4B17-E68A-51A1-7C4A33975DBF}"/>
          </ac:spMkLst>
        </pc:spChg>
        <pc:picChg chg="add mod">
          <ac:chgData name="Frank Savage" userId="b3d88a3d-2b3e-474a-a68e-d90d61536927" providerId="ADAL" clId="{DB432B80-B684-400B-8E82-0EC86E82849A}" dt="2025-06-02T16:13:50.553" v="2272" actId="14100"/>
          <ac:picMkLst>
            <pc:docMk/>
            <pc:sldMk cId="2107504642" sldId="332"/>
            <ac:picMk id="4100" creationId="{8F5BD5FC-D209-968B-19E3-A6FED5EA5DCA}"/>
          </ac:picMkLst>
        </pc:picChg>
      </pc:sldChg>
      <pc:sldChg chg="addSp delSp modSp mod">
        <pc:chgData name="Frank Savage" userId="b3d88a3d-2b3e-474a-a68e-d90d61536927" providerId="ADAL" clId="{DB432B80-B684-400B-8E82-0EC86E82849A}" dt="2025-06-09T15:02:07.144" v="2306" actId="20577"/>
        <pc:sldMkLst>
          <pc:docMk/>
          <pc:sldMk cId="1023754108" sldId="333"/>
        </pc:sldMkLst>
        <pc:spChg chg="add mod">
          <ac:chgData name="Frank Savage" userId="b3d88a3d-2b3e-474a-a68e-d90d61536927" providerId="ADAL" clId="{DB432B80-B684-400B-8E82-0EC86E82849A}" dt="2025-06-09T15:02:01.669" v="2305" actId="20577"/>
          <ac:spMkLst>
            <pc:docMk/>
            <pc:sldMk cId="1023754108" sldId="333"/>
            <ac:spMk id="6" creationId="{0DB06637-5FB4-D520-979F-EEF70DC47E7D}"/>
          </ac:spMkLst>
        </pc:spChg>
        <pc:spChg chg="mod">
          <ac:chgData name="Frank Savage" userId="b3d88a3d-2b3e-474a-a68e-d90d61536927" providerId="ADAL" clId="{DB432B80-B684-400B-8E82-0EC86E82849A}" dt="2025-05-19T21:54:49.688" v="889" actId="20577"/>
          <ac:spMkLst>
            <pc:docMk/>
            <pc:sldMk cId="1023754108" sldId="333"/>
            <ac:spMk id="7" creationId="{A99CF536-AC33-D120-8A58-88EBD502DBE9}"/>
          </ac:spMkLst>
        </pc:spChg>
        <pc:spChg chg="add mod">
          <ac:chgData name="Frank Savage" userId="b3d88a3d-2b3e-474a-a68e-d90d61536927" providerId="ADAL" clId="{DB432B80-B684-400B-8E82-0EC86E82849A}" dt="2025-05-19T21:57:13.879" v="907" actId="255"/>
          <ac:spMkLst>
            <pc:docMk/>
            <pc:sldMk cId="1023754108" sldId="333"/>
            <ac:spMk id="9" creationId="{4C1243E5-88D4-24E9-E6D3-0BCC98EC421E}"/>
          </ac:spMkLst>
        </pc:spChg>
        <pc:spChg chg="add mod">
          <ac:chgData name="Frank Savage" userId="b3d88a3d-2b3e-474a-a68e-d90d61536927" providerId="ADAL" clId="{DB432B80-B684-400B-8E82-0EC86E82849A}" dt="2025-06-09T15:02:07.144" v="2306" actId="20577"/>
          <ac:spMkLst>
            <pc:docMk/>
            <pc:sldMk cId="1023754108" sldId="333"/>
            <ac:spMk id="16" creationId="{F9B9AB17-1880-C7EC-F784-546DEB5F5F4D}"/>
          </ac:spMkLst>
        </pc:spChg>
        <pc:spChg chg="add mod">
          <ac:chgData name="Frank Savage" userId="b3d88a3d-2b3e-474a-a68e-d90d61536927" providerId="ADAL" clId="{DB432B80-B684-400B-8E82-0EC86E82849A}" dt="2025-05-19T21:58:36.354" v="927" actId="15"/>
          <ac:spMkLst>
            <pc:docMk/>
            <pc:sldMk cId="1023754108" sldId="333"/>
            <ac:spMk id="18" creationId="{D0E81E23-D824-FCE5-B243-64A1E50E0400}"/>
          </ac:spMkLst>
        </pc:spChg>
        <pc:picChg chg="add mod">
          <ac:chgData name="Frank Savage" userId="b3d88a3d-2b3e-474a-a68e-d90d61536927" providerId="ADAL" clId="{DB432B80-B684-400B-8E82-0EC86E82849A}" dt="2025-06-02T16:17:12.787" v="2292" actId="14100"/>
          <ac:picMkLst>
            <pc:docMk/>
            <pc:sldMk cId="1023754108" sldId="333"/>
            <ac:picMk id="7170" creationId="{AF2D23CB-5136-8B99-FADB-2EF3DC605C3E}"/>
          </ac:picMkLst>
        </pc:picChg>
      </pc:sldChg>
      <pc:sldChg chg="del">
        <pc:chgData name="Frank Savage" userId="b3d88a3d-2b3e-474a-a68e-d90d61536927" providerId="ADAL" clId="{DB432B80-B684-400B-8E82-0EC86E82849A}" dt="2025-05-19T21:58:51.075" v="928" actId="2696"/>
        <pc:sldMkLst>
          <pc:docMk/>
          <pc:sldMk cId="1994759393" sldId="334"/>
        </pc:sldMkLst>
      </pc:sldChg>
      <pc:sldChg chg="addSp delSp modSp mod">
        <pc:chgData name="Frank Savage" userId="b3d88a3d-2b3e-474a-a68e-d90d61536927" providerId="ADAL" clId="{DB432B80-B684-400B-8E82-0EC86E82849A}" dt="2025-06-09T15:02:20.419" v="2307" actId="207"/>
        <pc:sldMkLst>
          <pc:docMk/>
          <pc:sldMk cId="4132492485" sldId="335"/>
        </pc:sldMkLst>
        <pc:spChg chg="mod">
          <ac:chgData name="Frank Savage" userId="b3d88a3d-2b3e-474a-a68e-d90d61536927" providerId="ADAL" clId="{DB432B80-B684-400B-8E82-0EC86E82849A}" dt="2025-06-09T15:02:20.419" v="2307" actId="207"/>
          <ac:spMkLst>
            <pc:docMk/>
            <pc:sldMk cId="4132492485" sldId="335"/>
            <ac:spMk id="3" creationId="{BCBA0798-3B67-532B-ED6D-C284035FD561}"/>
          </ac:spMkLst>
        </pc:spChg>
        <pc:picChg chg="add mod">
          <ac:chgData name="Frank Savage" userId="b3d88a3d-2b3e-474a-a68e-d90d61536927" providerId="ADAL" clId="{DB432B80-B684-400B-8E82-0EC86E82849A}" dt="2025-05-19T22:03:55.655" v="938" actId="14100"/>
          <ac:picMkLst>
            <pc:docMk/>
            <pc:sldMk cId="4132492485" sldId="335"/>
            <ac:picMk id="6" creationId="{503ADAE1-5994-39F9-C234-E44E4370E319}"/>
          </ac:picMkLst>
        </pc:picChg>
      </pc:sldChg>
      <pc:sldChg chg="del">
        <pc:chgData name="Frank Savage" userId="b3d88a3d-2b3e-474a-a68e-d90d61536927" providerId="ADAL" clId="{DB432B80-B684-400B-8E82-0EC86E82849A}" dt="2025-05-15T17:59:44.087" v="37" actId="2696"/>
        <pc:sldMkLst>
          <pc:docMk/>
          <pc:sldMk cId="157349717" sldId="336"/>
        </pc:sldMkLst>
      </pc:sldChg>
      <pc:sldChg chg="del">
        <pc:chgData name="Frank Savage" userId="b3d88a3d-2b3e-474a-a68e-d90d61536927" providerId="ADAL" clId="{DB432B80-B684-400B-8E82-0EC86E82849A}" dt="2025-05-15T18:31:05.824" v="151" actId="2696"/>
        <pc:sldMkLst>
          <pc:docMk/>
          <pc:sldMk cId="1077337776" sldId="337"/>
        </pc:sldMkLst>
      </pc:sldChg>
      <pc:sldChg chg="del">
        <pc:chgData name="Frank Savage" userId="b3d88a3d-2b3e-474a-a68e-d90d61536927" providerId="ADAL" clId="{DB432B80-B684-400B-8E82-0EC86E82849A}" dt="2025-05-15T17:59:21.854" v="36" actId="2696"/>
        <pc:sldMkLst>
          <pc:docMk/>
          <pc:sldMk cId="1058824597" sldId="339"/>
        </pc:sldMkLst>
      </pc:sldChg>
      <pc:sldChg chg="del">
        <pc:chgData name="Frank Savage" userId="b3d88a3d-2b3e-474a-a68e-d90d61536927" providerId="ADAL" clId="{DB432B80-B684-400B-8E82-0EC86E82849A}" dt="2025-05-15T17:59:21.854" v="36" actId="2696"/>
        <pc:sldMkLst>
          <pc:docMk/>
          <pc:sldMk cId="2484627345" sldId="340"/>
        </pc:sldMkLst>
      </pc:sldChg>
      <pc:sldChg chg="del">
        <pc:chgData name="Frank Savage" userId="b3d88a3d-2b3e-474a-a68e-d90d61536927" providerId="ADAL" clId="{DB432B80-B684-400B-8E82-0EC86E82849A}" dt="2025-05-15T17:59:21.854" v="36" actId="2696"/>
        <pc:sldMkLst>
          <pc:docMk/>
          <pc:sldMk cId="38000061" sldId="341"/>
        </pc:sldMkLst>
      </pc:sldChg>
      <pc:sldChg chg="del">
        <pc:chgData name="Frank Savage" userId="b3d88a3d-2b3e-474a-a68e-d90d61536927" providerId="ADAL" clId="{DB432B80-B684-400B-8E82-0EC86E82849A}" dt="2025-05-15T17:59:21.854" v="36" actId="2696"/>
        <pc:sldMkLst>
          <pc:docMk/>
          <pc:sldMk cId="700028024" sldId="342"/>
        </pc:sldMkLst>
      </pc:sldChg>
      <pc:sldChg chg="ord">
        <pc:chgData name="Frank Savage" userId="b3d88a3d-2b3e-474a-a68e-d90d61536927" providerId="ADAL" clId="{DB432B80-B684-400B-8E82-0EC86E82849A}" dt="2025-05-19T19:59:58.921" v="287"/>
        <pc:sldMkLst>
          <pc:docMk/>
          <pc:sldMk cId="1789632552" sldId="343"/>
        </pc:sldMkLst>
      </pc:sldChg>
      <pc:sldChg chg="addSp delSp modSp add del mod">
        <pc:chgData name="Frank Savage" userId="b3d88a3d-2b3e-474a-a68e-d90d61536927" providerId="ADAL" clId="{DB432B80-B684-400B-8E82-0EC86E82849A}" dt="2025-06-02T16:04:07.307" v="2227" actId="2696"/>
        <pc:sldMkLst>
          <pc:docMk/>
          <pc:sldMk cId="3427202005" sldId="344"/>
        </pc:sldMkLst>
      </pc:sldChg>
      <pc:sldChg chg="addSp delSp modSp add del mod">
        <pc:chgData name="Frank Savage" userId="b3d88a3d-2b3e-474a-a68e-d90d61536927" providerId="ADAL" clId="{DB432B80-B684-400B-8E82-0EC86E82849A}" dt="2025-06-02T16:04:11.288" v="2228" actId="2696"/>
        <pc:sldMkLst>
          <pc:docMk/>
          <pc:sldMk cId="2551880114" sldId="345"/>
        </pc:sldMkLst>
      </pc:sldChg>
      <pc:sldChg chg="addSp delSp modSp add mod modAnim">
        <pc:chgData name="Frank Savage" userId="b3d88a3d-2b3e-474a-a68e-d90d61536927" providerId="ADAL" clId="{DB432B80-B684-400B-8E82-0EC86E82849A}" dt="2025-06-02T14:43:06.870" v="1584" actId="15"/>
        <pc:sldMkLst>
          <pc:docMk/>
          <pc:sldMk cId="1976907984" sldId="346"/>
        </pc:sldMkLst>
        <pc:spChg chg="add mod">
          <ac:chgData name="Frank Savage" userId="b3d88a3d-2b3e-474a-a68e-d90d61536927" providerId="ADAL" clId="{DB432B80-B684-400B-8E82-0EC86E82849A}" dt="2025-06-02T14:43:03.070" v="1583" actId="15"/>
          <ac:spMkLst>
            <pc:docMk/>
            <pc:sldMk cId="1976907984" sldId="346"/>
            <ac:spMk id="5" creationId="{3B98EA59-0D59-0962-550D-A906182CD5CC}"/>
          </ac:spMkLst>
        </pc:spChg>
        <pc:spChg chg="mod">
          <ac:chgData name="Frank Savage" userId="b3d88a3d-2b3e-474a-a68e-d90d61536927" providerId="ADAL" clId="{DB432B80-B684-400B-8E82-0EC86E82849A}" dt="2025-06-02T14:41:54.621" v="1567" actId="20577"/>
          <ac:spMkLst>
            <pc:docMk/>
            <pc:sldMk cId="1976907984" sldId="346"/>
            <ac:spMk id="7" creationId="{46924489-BC60-2EE6-A978-303B63A1416B}"/>
          </ac:spMkLst>
        </pc:spChg>
        <pc:grpChg chg="mod">
          <ac:chgData name="Frank Savage" userId="b3d88a3d-2b3e-474a-a68e-d90d61536927" providerId="ADAL" clId="{DB432B80-B684-400B-8E82-0EC86E82849A}" dt="2025-06-02T14:42:05.104" v="1569" actId="14100"/>
          <ac:grpSpMkLst>
            <pc:docMk/>
            <pc:sldMk cId="1976907984" sldId="346"/>
            <ac:grpSpMk id="2" creationId="{A52D1F52-3B6C-FE58-B150-50EFB338AF04}"/>
          </ac:grpSpMkLst>
        </pc:grpChg>
        <pc:picChg chg="add mod">
          <ac:chgData name="Frank Savage" userId="b3d88a3d-2b3e-474a-a68e-d90d61536927" providerId="ADAL" clId="{DB432B80-B684-400B-8E82-0EC86E82849A}" dt="2025-06-02T14:42:39.843" v="1574" actId="1076"/>
          <ac:picMkLst>
            <pc:docMk/>
            <pc:sldMk cId="1976907984" sldId="346"/>
            <ac:picMk id="8" creationId="{BD69D047-532F-01EB-BE99-0A3F2E0FC52E}"/>
          </ac:picMkLst>
        </pc:picChg>
      </pc:sldChg>
      <pc:sldChg chg="addSp delSp modSp add mod delAnim">
        <pc:chgData name="Frank Savage" userId="b3d88a3d-2b3e-474a-a68e-d90d61536927" providerId="ADAL" clId="{DB432B80-B684-400B-8E82-0EC86E82849A}" dt="2025-06-02T14:45:00.871" v="1620" actId="20577"/>
        <pc:sldMkLst>
          <pc:docMk/>
          <pc:sldMk cId="301859723" sldId="347"/>
        </pc:sldMkLst>
        <pc:spChg chg="add mod">
          <ac:chgData name="Frank Savage" userId="b3d88a3d-2b3e-474a-a68e-d90d61536927" providerId="ADAL" clId="{DB432B80-B684-400B-8E82-0EC86E82849A}" dt="2025-06-02T14:44:11.186" v="1591" actId="14100"/>
          <ac:spMkLst>
            <pc:docMk/>
            <pc:sldMk cId="301859723" sldId="347"/>
            <ac:spMk id="6" creationId="{474D1EB9-D406-4E78-3BA3-C35D19B61E63}"/>
          </ac:spMkLst>
        </pc:spChg>
        <pc:spChg chg="mod">
          <ac:chgData name="Frank Savage" userId="b3d88a3d-2b3e-474a-a68e-d90d61536927" providerId="ADAL" clId="{DB432B80-B684-400B-8E82-0EC86E82849A}" dt="2025-06-02T14:45:00.871" v="1620" actId="20577"/>
          <ac:spMkLst>
            <pc:docMk/>
            <pc:sldMk cId="301859723" sldId="347"/>
            <ac:spMk id="7" creationId="{C0EBD289-C564-BBEB-6639-07D0D86D9C65}"/>
          </ac:spMkLst>
        </pc:spChg>
        <pc:grpChg chg="mod">
          <ac:chgData name="Frank Savage" userId="b3d88a3d-2b3e-474a-a68e-d90d61536927" providerId="ADAL" clId="{DB432B80-B684-400B-8E82-0EC86E82849A}" dt="2025-06-02T14:45:00.356" v="1619" actId="14100"/>
          <ac:grpSpMkLst>
            <pc:docMk/>
            <pc:sldMk cId="301859723" sldId="347"/>
            <ac:grpSpMk id="2" creationId="{E4D77621-12C7-23D3-E0A2-75B90A767E2A}"/>
          </ac:grpSpMkLst>
        </pc:grpChg>
      </pc:sldChg>
      <pc:sldChg chg="addSp delSp modSp add mod">
        <pc:chgData name="Frank Savage" userId="b3d88a3d-2b3e-474a-a68e-d90d61536927" providerId="ADAL" clId="{DB432B80-B684-400B-8E82-0EC86E82849A}" dt="2025-06-02T14:48:37.620" v="1679" actId="1076"/>
        <pc:sldMkLst>
          <pc:docMk/>
          <pc:sldMk cId="2778140124" sldId="348"/>
        </pc:sldMkLst>
        <pc:spChg chg="mod">
          <ac:chgData name="Frank Savage" userId="b3d88a3d-2b3e-474a-a68e-d90d61536927" providerId="ADAL" clId="{DB432B80-B684-400B-8E82-0EC86E82849A}" dt="2025-06-02T14:45:21.559" v="1645" actId="20577"/>
          <ac:spMkLst>
            <pc:docMk/>
            <pc:sldMk cId="2778140124" sldId="348"/>
            <ac:spMk id="7" creationId="{CEF5B530-F083-3848-30F2-4DAAF20C841F}"/>
          </ac:spMkLst>
        </pc:spChg>
        <pc:spChg chg="add mod">
          <ac:chgData name="Frank Savage" userId="b3d88a3d-2b3e-474a-a68e-d90d61536927" providerId="ADAL" clId="{DB432B80-B684-400B-8E82-0EC86E82849A}" dt="2025-06-02T14:48:29.490" v="1678" actId="255"/>
          <ac:spMkLst>
            <pc:docMk/>
            <pc:sldMk cId="2778140124" sldId="348"/>
            <ac:spMk id="8" creationId="{44972E84-9B10-0D09-DB21-881F293320BC}"/>
          </ac:spMkLst>
        </pc:spChg>
        <pc:grpChg chg="mod">
          <ac:chgData name="Frank Savage" userId="b3d88a3d-2b3e-474a-a68e-d90d61536927" providerId="ADAL" clId="{DB432B80-B684-400B-8E82-0EC86E82849A}" dt="2025-06-02T14:45:31.920" v="1647" actId="14100"/>
          <ac:grpSpMkLst>
            <pc:docMk/>
            <pc:sldMk cId="2778140124" sldId="348"/>
            <ac:grpSpMk id="2" creationId="{51F03914-B0E2-39D9-9370-D6A93546AF4E}"/>
          </ac:grpSpMkLst>
        </pc:grpChg>
        <pc:grpChg chg="ord">
          <ac:chgData name="Frank Savage" userId="b3d88a3d-2b3e-474a-a68e-d90d61536927" providerId="ADAL" clId="{DB432B80-B684-400B-8E82-0EC86E82849A}" dt="2025-06-02T14:45:56.166" v="1652" actId="166"/>
          <ac:grpSpMkLst>
            <pc:docMk/>
            <pc:sldMk cId="2778140124" sldId="348"/>
            <ac:grpSpMk id="11" creationId="{FF80D3BA-266A-56B0-A37D-E762422F1F46}"/>
          </ac:grpSpMkLst>
        </pc:grpChg>
        <pc:picChg chg="add mod">
          <ac:chgData name="Frank Savage" userId="b3d88a3d-2b3e-474a-a68e-d90d61536927" providerId="ADAL" clId="{DB432B80-B684-400B-8E82-0EC86E82849A}" dt="2025-06-02T14:48:37.620" v="1679" actId="1076"/>
          <ac:picMkLst>
            <pc:docMk/>
            <pc:sldMk cId="2778140124" sldId="348"/>
            <ac:picMk id="5" creationId="{40246F92-0B9C-6B62-0819-F26A30CC11E2}"/>
          </ac:picMkLst>
        </pc:picChg>
      </pc:sldChg>
      <pc:sldChg chg="addSp delSp modSp add mod">
        <pc:chgData name="Frank Savage" userId="b3d88a3d-2b3e-474a-a68e-d90d61536927" providerId="ADAL" clId="{DB432B80-B684-400B-8E82-0EC86E82849A}" dt="2025-06-02T14:52:05.220" v="1717" actId="1076"/>
        <pc:sldMkLst>
          <pc:docMk/>
          <pc:sldMk cId="2032162424" sldId="349"/>
        </pc:sldMkLst>
        <pc:spChg chg="mod">
          <ac:chgData name="Frank Savage" userId="b3d88a3d-2b3e-474a-a68e-d90d61536927" providerId="ADAL" clId="{DB432B80-B684-400B-8E82-0EC86E82849A}" dt="2025-06-02T14:49:16.162" v="1696" actId="20577"/>
          <ac:spMkLst>
            <pc:docMk/>
            <pc:sldMk cId="2032162424" sldId="349"/>
            <ac:spMk id="7" creationId="{B8C084DB-4A2A-7D21-C7FD-3A9FAA9101EC}"/>
          </ac:spMkLst>
        </pc:spChg>
        <pc:spChg chg="add mod">
          <ac:chgData name="Frank Savage" userId="b3d88a3d-2b3e-474a-a68e-d90d61536927" providerId="ADAL" clId="{DB432B80-B684-400B-8E82-0EC86E82849A}" dt="2025-06-02T14:52:05.220" v="1717" actId="1076"/>
          <ac:spMkLst>
            <pc:docMk/>
            <pc:sldMk cId="2032162424" sldId="349"/>
            <ac:spMk id="9" creationId="{E26491B4-2503-85D6-217D-871F001DCC33}"/>
          </ac:spMkLst>
        </pc:spChg>
        <pc:grpChg chg="mod">
          <ac:chgData name="Frank Savage" userId="b3d88a3d-2b3e-474a-a68e-d90d61536927" providerId="ADAL" clId="{DB432B80-B684-400B-8E82-0EC86E82849A}" dt="2025-06-02T14:49:29.687" v="1698" actId="14100"/>
          <ac:grpSpMkLst>
            <pc:docMk/>
            <pc:sldMk cId="2032162424" sldId="349"/>
            <ac:grpSpMk id="2" creationId="{2BC6427E-B6C6-684F-2323-ED200EE8C09E}"/>
          </ac:grpSpMkLst>
        </pc:grpChg>
        <pc:picChg chg="add mod">
          <ac:chgData name="Frank Savage" userId="b3d88a3d-2b3e-474a-a68e-d90d61536927" providerId="ADAL" clId="{DB432B80-B684-400B-8E82-0EC86E82849A}" dt="2025-06-02T14:49:49.070" v="1701" actId="14100"/>
          <ac:picMkLst>
            <pc:docMk/>
            <pc:sldMk cId="2032162424" sldId="349"/>
            <ac:picMk id="6" creationId="{D0C06F8C-AE1B-10CA-2376-CA67639799E5}"/>
          </ac:picMkLst>
        </pc:picChg>
      </pc:sldChg>
      <pc:sldChg chg="addSp delSp modSp add mod ord modAnim">
        <pc:chgData name="Frank Savage" userId="b3d88a3d-2b3e-474a-a68e-d90d61536927" providerId="ADAL" clId="{DB432B80-B684-400B-8E82-0EC86E82849A}" dt="2025-06-02T14:53:28.870" v="1729" actId="14100"/>
        <pc:sldMkLst>
          <pc:docMk/>
          <pc:sldMk cId="1395472915" sldId="350"/>
        </pc:sldMkLst>
        <pc:spChg chg="add mod">
          <ac:chgData name="Frank Savage" userId="b3d88a3d-2b3e-474a-a68e-d90d61536927" providerId="ADAL" clId="{DB432B80-B684-400B-8E82-0EC86E82849A}" dt="2025-06-02T14:53:23.341" v="1728" actId="1076"/>
          <ac:spMkLst>
            <pc:docMk/>
            <pc:sldMk cId="1395472915" sldId="350"/>
            <ac:spMk id="5" creationId="{0C97CB7F-B187-D3FD-A5BD-576A81EAD10C}"/>
          </ac:spMkLst>
        </pc:spChg>
        <pc:picChg chg="add mod">
          <ac:chgData name="Frank Savage" userId="b3d88a3d-2b3e-474a-a68e-d90d61536927" providerId="ADAL" clId="{DB432B80-B684-400B-8E82-0EC86E82849A}" dt="2025-06-02T14:53:28.870" v="1729" actId="14100"/>
          <ac:picMkLst>
            <pc:docMk/>
            <pc:sldMk cId="1395472915" sldId="350"/>
            <ac:picMk id="8" creationId="{DB1F066D-1E84-585B-4B90-4A6C154FE786}"/>
          </ac:picMkLst>
        </pc:picChg>
      </pc:sldChg>
      <pc:sldChg chg="addSp delSp modSp add mod delAnim">
        <pc:chgData name="Frank Savage" userId="b3d88a3d-2b3e-474a-a68e-d90d61536927" providerId="ADAL" clId="{DB432B80-B684-400B-8E82-0EC86E82849A}" dt="2025-06-02T14:54:48.724" v="1751" actId="1076"/>
        <pc:sldMkLst>
          <pc:docMk/>
          <pc:sldMk cId="2637386098" sldId="351"/>
        </pc:sldMkLst>
        <pc:spChg chg="add mod">
          <ac:chgData name="Frank Savage" userId="b3d88a3d-2b3e-474a-a68e-d90d61536927" providerId="ADAL" clId="{DB432B80-B684-400B-8E82-0EC86E82849A}" dt="2025-06-02T14:54:48.724" v="1751" actId="1076"/>
          <ac:spMkLst>
            <pc:docMk/>
            <pc:sldMk cId="2637386098" sldId="351"/>
            <ac:spMk id="6" creationId="{BCA93A54-E370-869E-186F-29EB07841ADF}"/>
          </ac:spMkLst>
        </pc:spChg>
        <pc:spChg chg="mod">
          <ac:chgData name="Frank Savage" userId="b3d88a3d-2b3e-474a-a68e-d90d61536927" providerId="ADAL" clId="{DB432B80-B684-400B-8E82-0EC86E82849A}" dt="2025-06-02T14:53:51.116" v="1742" actId="20577"/>
          <ac:spMkLst>
            <pc:docMk/>
            <pc:sldMk cId="2637386098" sldId="351"/>
            <ac:spMk id="7" creationId="{5CBF75BC-0CA0-D89E-C024-5234939E9426}"/>
          </ac:spMkLst>
        </pc:spChg>
        <pc:grpChg chg="mod">
          <ac:chgData name="Frank Savage" userId="b3d88a3d-2b3e-474a-a68e-d90d61536927" providerId="ADAL" clId="{DB432B80-B684-400B-8E82-0EC86E82849A}" dt="2025-06-02T14:54:01.870" v="1744" actId="14100"/>
          <ac:grpSpMkLst>
            <pc:docMk/>
            <pc:sldMk cId="2637386098" sldId="351"/>
            <ac:grpSpMk id="2" creationId="{BD919351-B0FA-8B0C-1AEB-7B43D97DDB91}"/>
          </ac:grpSpMkLst>
        </pc:grpChg>
      </pc:sldChg>
      <pc:sldChg chg="addSp delSp modSp add mod">
        <pc:chgData name="Frank Savage" userId="b3d88a3d-2b3e-474a-a68e-d90d61536927" providerId="ADAL" clId="{DB432B80-B684-400B-8E82-0EC86E82849A}" dt="2025-06-02T16:09:22.553" v="2241" actId="6549"/>
        <pc:sldMkLst>
          <pc:docMk/>
          <pc:sldMk cId="491926568" sldId="352"/>
        </pc:sldMkLst>
        <pc:spChg chg="add mod">
          <ac:chgData name="Frank Savage" userId="b3d88a3d-2b3e-474a-a68e-d90d61536927" providerId="ADAL" clId="{DB432B80-B684-400B-8E82-0EC86E82849A}" dt="2025-06-02T16:09:22.553" v="2241" actId="6549"/>
          <ac:spMkLst>
            <pc:docMk/>
            <pc:sldMk cId="491926568" sldId="352"/>
            <ac:spMk id="8" creationId="{3BCE656E-A80A-49BA-D242-DCAEA7A23066}"/>
          </ac:spMkLst>
        </pc:spChg>
        <pc:spChg chg="add mod">
          <ac:chgData name="Frank Savage" userId="b3d88a3d-2b3e-474a-a68e-d90d61536927" providerId="ADAL" clId="{DB432B80-B684-400B-8E82-0EC86E82849A}" dt="2025-06-02T15:13:09.746" v="1866" actId="1076"/>
          <ac:spMkLst>
            <pc:docMk/>
            <pc:sldMk cId="491926568" sldId="352"/>
            <ac:spMk id="18" creationId="{81D21AD2-6C55-6554-8CCB-BDE526C53EB0}"/>
          </ac:spMkLst>
        </pc:spChg>
        <pc:spChg chg="add mod">
          <ac:chgData name="Frank Savage" userId="b3d88a3d-2b3e-474a-a68e-d90d61536927" providerId="ADAL" clId="{DB432B80-B684-400B-8E82-0EC86E82849A}" dt="2025-06-02T15:13:01.060" v="1865" actId="14100"/>
          <ac:spMkLst>
            <pc:docMk/>
            <pc:sldMk cId="491926568" sldId="352"/>
            <ac:spMk id="19" creationId="{F7007D22-B53A-228A-9771-795045D37867}"/>
          </ac:spMkLst>
        </pc:spChg>
        <pc:spChg chg="add mod">
          <ac:chgData name="Frank Savage" userId="b3d88a3d-2b3e-474a-a68e-d90d61536927" providerId="ADAL" clId="{DB432B80-B684-400B-8E82-0EC86E82849A}" dt="2025-06-02T15:13:58.503" v="1872" actId="14100"/>
          <ac:spMkLst>
            <pc:docMk/>
            <pc:sldMk cId="491926568" sldId="352"/>
            <ac:spMk id="22" creationId="{114696C6-BD11-4F6B-7222-E86E44E6E5CD}"/>
          </ac:spMkLst>
        </pc:spChg>
        <pc:spChg chg="add mod">
          <ac:chgData name="Frank Savage" userId="b3d88a3d-2b3e-474a-a68e-d90d61536927" providerId="ADAL" clId="{DB432B80-B684-400B-8E82-0EC86E82849A}" dt="2025-06-02T15:14:54.049" v="1879" actId="1076"/>
          <ac:spMkLst>
            <pc:docMk/>
            <pc:sldMk cId="491926568" sldId="352"/>
            <ac:spMk id="24" creationId="{65ED56F8-986C-6EAC-1F1E-B32F52DAC45A}"/>
          </ac:spMkLst>
        </pc:spChg>
        <pc:picChg chg="add del mod">
          <ac:chgData name="Frank Savage" userId="b3d88a3d-2b3e-474a-a68e-d90d61536927" providerId="ADAL" clId="{DB432B80-B684-400B-8E82-0EC86E82849A}" dt="2025-06-02T15:10:16.938" v="1844" actId="14100"/>
          <ac:picMkLst>
            <pc:docMk/>
            <pc:sldMk cId="491926568" sldId="352"/>
            <ac:picMk id="6" creationId="{48DCF2B2-07BC-BDC5-4DEB-37EE15BFA610}"/>
          </ac:picMkLst>
        </pc:picChg>
        <pc:picChg chg="add del mod">
          <ac:chgData name="Frank Savage" userId="b3d88a3d-2b3e-474a-a68e-d90d61536927" providerId="ADAL" clId="{DB432B80-B684-400B-8E82-0EC86E82849A}" dt="2025-06-02T15:11:22.348" v="1857" actId="1076"/>
          <ac:picMkLst>
            <pc:docMk/>
            <pc:sldMk cId="491926568" sldId="352"/>
            <ac:picMk id="7" creationId="{51EC7381-9E15-90B9-4D23-213FAB7160A3}"/>
          </ac:picMkLst>
        </pc:picChg>
        <pc:picChg chg="add mod">
          <ac:chgData name="Frank Savage" userId="b3d88a3d-2b3e-474a-a68e-d90d61536927" providerId="ADAL" clId="{DB432B80-B684-400B-8E82-0EC86E82849A}" dt="2025-06-02T15:11:18.870" v="1856" actId="1076"/>
          <ac:picMkLst>
            <pc:docMk/>
            <pc:sldMk cId="491926568" sldId="352"/>
            <ac:picMk id="16" creationId="{512D1D7E-8D36-543D-9070-E1E059998C18}"/>
          </ac:picMkLst>
        </pc:picChg>
        <pc:picChg chg="add mod">
          <ac:chgData name="Frank Savage" userId="b3d88a3d-2b3e-474a-a68e-d90d61536927" providerId="ADAL" clId="{DB432B80-B684-400B-8E82-0EC86E82849A}" dt="2025-06-02T15:11:12.687" v="1853" actId="1076"/>
          <ac:picMkLst>
            <pc:docMk/>
            <pc:sldMk cId="491926568" sldId="352"/>
            <ac:picMk id="17" creationId="{9B72798D-98A5-0A42-2BF7-362608740237}"/>
          </ac:picMkLst>
        </pc:picChg>
        <pc:cxnChg chg="add mod">
          <ac:chgData name="Frank Savage" userId="b3d88a3d-2b3e-474a-a68e-d90d61536927" providerId="ADAL" clId="{DB432B80-B684-400B-8E82-0EC86E82849A}" dt="2025-06-02T15:13:30.303" v="1869" actId="14100"/>
          <ac:cxnSpMkLst>
            <pc:docMk/>
            <pc:sldMk cId="491926568" sldId="352"/>
            <ac:cxnSpMk id="20" creationId="{80580CE4-786D-45A9-929A-163D6625C550}"/>
          </ac:cxnSpMkLst>
        </pc:cxnChg>
        <pc:cxnChg chg="add mod">
          <ac:chgData name="Frank Savage" userId="b3d88a3d-2b3e-474a-a68e-d90d61536927" providerId="ADAL" clId="{DB432B80-B684-400B-8E82-0EC86E82849A}" dt="2025-06-02T15:15:19.226" v="1882" actId="14100"/>
          <ac:cxnSpMkLst>
            <pc:docMk/>
            <pc:sldMk cId="491926568" sldId="352"/>
            <ac:cxnSpMk id="25" creationId="{2A4B4099-8B56-A1B7-EF47-8F6532A42CFC}"/>
          </ac:cxnSpMkLst>
        </pc:cxnChg>
      </pc:sldChg>
      <pc:sldChg chg="addSp delSp modSp add mod">
        <pc:chgData name="Frank Savage" userId="b3d88a3d-2b3e-474a-a68e-d90d61536927" providerId="ADAL" clId="{DB432B80-B684-400B-8E82-0EC86E82849A}" dt="2025-06-11T14:36:47.195" v="2511" actId="1076"/>
        <pc:sldMkLst>
          <pc:docMk/>
          <pc:sldMk cId="684229119" sldId="353"/>
        </pc:sldMkLst>
        <pc:spChg chg="add del mod">
          <ac:chgData name="Frank Savage" userId="b3d88a3d-2b3e-474a-a68e-d90d61536927" providerId="ADAL" clId="{DB432B80-B684-400B-8E82-0EC86E82849A}" dt="2025-06-11T14:36:26.860" v="2509" actId="207"/>
          <ac:spMkLst>
            <pc:docMk/>
            <pc:sldMk cId="684229119" sldId="353"/>
            <ac:spMk id="3" creationId="{8C036437-A288-07D6-FABD-0B83A12607D6}"/>
          </ac:spMkLst>
        </pc:spChg>
        <pc:spChg chg="add mod">
          <ac:chgData name="Frank Savage" userId="b3d88a3d-2b3e-474a-a68e-d90d61536927" providerId="ADAL" clId="{DB432B80-B684-400B-8E82-0EC86E82849A}" dt="2025-06-11T14:36:16.755" v="2508" actId="255"/>
          <ac:spMkLst>
            <pc:docMk/>
            <pc:sldMk cId="684229119" sldId="353"/>
            <ac:spMk id="11" creationId="{94A6D2E5-68DA-7D69-2EE1-FA111A12E7D0}"/>
          </ac:spMkLst>
        </pc:spChg>
        <pc:spChg chg="add mod">
          <ac:chgData name="Frank Savage" userId="b3d88a3d-2b3e-474a-a68e-d90d61536927" providerId="ADAL" clId="{DB432B80-B684-400B-8E82-0EC86E82849A}" dt="2025-06-11T14:36:47.195" v="2511" actId="1076"/>
          <ac:spMkLst>
            <pc:docMk/>
            <pc:sldMk cId="684229119" sldId="353"/>
            <ac:spMk id="12" creationId="{2057C680-5518-3698-6875-93373FC50BAA}"/>
          </ac:spMkLst>
        </pc:spChg>
        <pc:picChg chg="add mod">
          <ac:chgData name="Frank Savage" userId="b3d88a3d-2b3e-474a-a68e-d90d61536927" providerId="ADAL" clId="{DB432B80-B684-400B-8E82-0EC86E82849A}" dt="2025-06-11T14:36:05.238" v="2507" actId="167"/>
          <ac:picMkLst>
            <pc:docMk/>
            <pc:sldMk cId="684229119" sldId="353"/>
            <ac:picMk id="2" creationId="{4388F0AA-A918-298F-B5B4-5B8447A84E20}"/>
          </ac:picMkLst>
        </pc:picChg>
        <pc:picChg chg="add mod">
          <ac:chgData name="Frank Savage" userId="b3d88a3d-2b3e-474a-a68e-d90d61536927" providerId="ADAL" clId="{DB432B80-B684-400B-8E82-0EC86E82849A}" dt="2025-06-11T14:22:46.486" v="2445" actId="1076"/>
          <ac:picMkLst>
            <pc:docMk/>
            <pc:sldMk cId="684229119" sldId="353"/>
            <ac:picMk id="1028" creationId="{53DD761E-33BE-16B8-52D7-1CF972BFD4F4}"/>
          </ac:picMkLst>
        </pc:picChg>
      </pc:sldChg>
      <pc:sldChg chg="addSp delSp modSp add mod">
        <pc:chgData name="Frank Savage" userId="b3d88a3d-2b3e-474a-a68e-d90d61536927" providerId="ADAL" clId="{DB432B80-B684-400B-8E82-0EC86E82849A}" dt="2025-06-11T14:39:49.035" v="2523" actId="21"/>
        <pc:sldMkLst>
          <pc:docMk/>
          <pc:sldMk cId="286065509" sldId="354"/>
        </pc:sldMkLst>
        <pc:spChg chg="add mod">
          <ac:chgData name="Frank Savage" userId="b3d88a3d-2b3e-474a-a68e-d90d61536927" providerId="ADAL" clId="{DB432B80-B684-400B-8E82-0EC86E82849A}" dt="2025-06-11T14:38:29.970" v="2521" actId="14100"/>
          <ac:spMkLst>
            <pc:docMk/>
            <pc:sldMk cId="286065509" sldId="354"/>
            <ac:spMk id="2" creationId="{0C712E7B-FBD4-9B08-6A75-CFE194A59766}"/>
          </ac:spMkLst>
        </pc:spChg>
        <pc:spChg chg="add mod">
          <ac:chgData name="Frank Savage" userId="b3d88a3d-2b3e-474a-a68e-d90d61536927" providerId="ADAL" clId="{DB432B80-B684-400B-8E82-0EC86E82849A}" dt="2025-06-11T14:37:51.548" v="2514" actId="6549"/>
          <ac:spMkLst>
            <pc:docMk/>
            <pc:sldMk cId="286065509" sldId="354"/>
            <ac:spMk id="6" creationId="{1D5513DA-DE06-0ABF-2415-A4BD9B900681}"/>
          </ac:spMkLst>
        </pc:spChg>
        <pc:picChg chg="add mod">
          <ac:chgData name="Frank Savage" userId="b3d88a3d-2b3e-474a-a68e-d90d61536927" providerId="ADAL" clId="{DB432B80-B684-400B-8E82-0EC86E82849A}" dt="2025-06-11T14:24:52.241" v="2456" actId="1076"/>
          <ac:picMkLst>
            <pc:docMk/>
            <pc:sldMk cId="286065509" sldId="354"/>
            <ac:picMk id="2050" creationId="{2C71A6C0-840C-7DB9-A791-7633942D3B8D}"/>
          </ac:picMkLst>
        </pc:picChg>
      </pc:sldChg>
      <pc:sldChg chg="addSp delSp add mod">
        <pc:chgData name="Frank Savage" userId="b3d88a3d-2b3e-474a-a68e-d90d61536927" providerId="ADAL" clId="{DB432B80-B684-400B-8E82-0EC86E82849A}" dt="2025-06-11T14:47:47.022" v="2531" actId="21"/>
        <pc:sldMkLst>
          <pc:docMk/>
          <pc:sldMk cId="2496487175" sldId="355"/>
        </pc:sldMkLst>
      </pc:sldChg>
      <pc:sldChg chg="addSp delSp modSp add ord">
        <pc:chgData name="Frank Savage" userId="b3d88a3d-2b3e-474a-a68e-d90d61536927" providerId="ADAL" clId="{DB432B80-B684-400B-8E82-0EC86E82849A}" dt="2025-06-11T14:55:10.571" v="2537" actId="14100"/>
        <pc:sldMkLst>
          <pc:docMk/>
          <pc:sldMk cId="3882275933" sldId="356"/>
        </pc:sldMkLst>
        <pc:picChg chg="add mod">
          <ac:chgData name="Frank Savage" userId="b3d88a3d-2b3e-474a-a68e-d90d61536927" providerId="ADAL" clId="{DB432B80-B684-400B-8E82-0EC86E82849A}" dt="2025-06-11T14:55:10.571" v="2537" actId="14100"/>
          <ac:picMkLst>
            <pc:docMk/>
            <pc:sldMk cId="3882275933" sldId="356"/>
            <ac:picMk id="2" creationId="{CF07B404-2E61-E58C-D8F7-AD09CA10BAAB}"/>
          </ac:picMkLst>
        </pc:picChg>
      </pc:sldChg>
      <pc:sldChg chg="addSp delSp modSp add ord">
        <pc:chgData name="Frank Savage" userId="b3d88a3d-2b3e-474a-a68e-d90d61536927" providerId="ADAL" clId="{DB432B80-B684-400B-8E82-0EC86E82849A}" dt="2025-06-18T15:16:35.469" v="2622" actId="1076"/>
        <pc:sldMkLst>
          <pc:docMk/>
          <pc:sldMk cId="3767128436" sldId="357"/>
        </pc:sldMkLst>
        <pc:picChg chg="del">
          <ac:chgData name="Frank Savage" userId="b3d88a3d-2b3e-474a-a68e-d90d61536927" providerId="ADAL" clId="{DB432B80-B684-400B-8E82-0EC86E82849A}" dt="2025-06-18T15:16:01.914" v="2617" actId="21"/>
          <ac:picMkLst>
            <pc:docMk/>
            <pc:sldMk cId="3767128436" sldId="357"/>
            <ac:picMk id="4" creationId="{8119C7DB-90EC-9992-98C7-BFFCA05941B5}"/>
          </ac:picMkLst>
        </pc:picChg>
        <pc:picChg chg="add mod">
          <ac:chgData name="Frank Savage" userId="b3d88a3d-2b3e-474a-a68e-d90d61536927" providerId="ADAL" clId="{DB432B80-B684-400B-8E82-0EC86E82849A}" dt="2025-06-18T15:16:35.469" v="2622" actId="1076"/>
          <ac:picMkLst>
            <pc:docMk/>
            <pc:sldMk cId="3767128436" sldId="357"/>
            <ac:picMk id="4098" creationId="{D9389C49-7A5E-2226-0F2B-4C15621C5587}"/>
          </ac:picMkLst>
        </pc:picChg>
      </pc:sldChg>
      <pc:sldChg chg="add ord">
        <pc:chgData name="Frank Savage" userId="b3d88a3d-2b3e-474a-a68e-d90d61536927" providerId="ADAL" clId="{DB432B80-B684-400B-8E82-0EC86E82849A}" dt="2025-06-18T15:01:37.403" v="2587"/>
        <pc:sldMkLst>
          <pc:docMk/>
          <pc:sldMk cId="3919655273" sldId="358"/>
        </pc:sldMkLst>
      </pc:sldChg>
      <pc:sldChg chg="add ord">
        <pc:chgData name="Frank Savage" userId="b3d88a3d-2b3e-474a-a68e-d90d61536927" providerId="ADAL" clId="{DB432B80-B684-400B-8E82-0EC86E82849A}" dt="2025-06-18T15:02:14.853" v="2590"/>
        <pc:sldMkLst>
          <pc:docMk/>
          <pc:sldMk cId="1774037260" sldId="359"/>
        </pc:sldMkLst>
      </pc:sldChg>
      <pc:sldChg chg="addSp delSp modSp add ord">
        <pc:chgData name="Frank Savage" userId="b3d88a3d-2b3e-474a-a68e-d90d61536927" providerId="ADAL" clId="{DB432B80-B684-400B-8E82-0EC86E82849A}" dt="2025-06-18T15:04:49.357" v="2598" actId="1076"/>
        <pc:sldMkLst>
          <pc:docMk/>
          <pc:sldMk cId="2689938385" sldId="360"/>
        </pc:sldMkLst>
        <pc:picChg chg="del">
          <ac:chgData name="Frank Savage" userId="b3d88a3d-2b3e-474a-a68e-d90d61536927" providerId="ADAL" clId="{DB432B80-B684-400B-8E82-0EC86E82849A}" dt="2025-06-18T15:04:31.274" v="2594" actId="21"/>
          <ac:picMkLst>
            <pc:docMk/>
            <pc:sldMk cId="2689938385" sldId="360"/>
            <ac:picMk id="4" creationId="{269C603D-00EB-0BAA-1522-9CF846F3F357}"/>
          </ac:picMkLst>
        </pc:picChg>
        <pc:picChg chg="add mod">
          <ac:chgData name="Frank Savage" userId="b3d88a3d-2b3e-474a-a68e-d90d61536927" providerId="ADAL" clId="{DB432B80-B684-400B-8E82-0EC86E82849A}" dt="2025-06-18T15:04:49.357" v="2598" actId="1076"/>
          <ac:picMkLst>
            <pc:docMk/>
            <pc:sldMk cId="2689938385" sldId="360"/>
            <ac:picMk id="1026" creationId="{95405840-FAB1-92D8-0C3C-FCCE0AE3B1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9AE88-1478-4931-8F19-4C32BD1C82B0}" type="datetimeFigureOut">
              <a:rPr lang="en-US" smtClean="0"/>
              <a:t>6/18/2025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92E1A-3227-469D-A3D6-49B3C7754EE3}" type="slidenum">
              <a:rPr lang="en-US" smtClean="0"/>
              <a:t>‹#›</a:t>
            </a:fld>
            <a:endParaRPr lang="en-US" dirty="0"/>
          </a:p>
        </p:txBody>
      </p:sp>
    </p:spTree>
    <p:extLst>
      <p:ext uri="{BB962C8B-B14F-4D97-AF65-F5344CB8AC3E}">
        <p14:creationId xmlns:p14="http://schemas.microsoft.com/office/powerpoint/2010/main" val="58193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Heat Illness most affects those who have not built up a tolerance to the heat (ac·cli·ma·ti·za·tion).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a typeface="ＭＳ Ｐゴシック" pitchFamily="34" charset="-128"/>
              </a:rPr>
              <a:t>Acclimatization allows us to handle the heat better. The workload for these workers should be gradually increased or they should be allowed more frequent breaks during the first week. </a:t>
            </a:r>
            <a:r>
              <a:rPr lang="en-US" sz="1200" dirty="0">
                <a:ea typeface="ＭＳ Ｐゴシック" pitchFamily="34" charset="-128"/>
              </a:rPr>
              <a:t>Workers might be at greater risk than others if they have not built up a tolerance to hot conditions because they are new to working in hot environments or they have been away from hot working conditions for more than a week.  That means that even if the worker has been doing this every summer for many years, there is still an adjustment period when the weather becomes hotter.  Everyone is at risk during</a:t>
            </a:r>
            <a:r>
              <a:rPr lang="en-US" sz="1200" baseline="0" dirty="0">
                <a:ea typeface="ＭＳ Ｐゴシック" pitchFamily="34" charset="-128"/>
              </a:rPr>
              <a:t> a heat wave.</a:t>
            </a:r>
            <a:endParaRPr lang="en-US" dirty="0"/>
          </a:p>
          <a:p>
            <a:endParaRPr lang="en-US" dirty="0"/>
          </a:p>
          <a:p>
            <a:r>
              <a:rPr lang="en-US" dirty="0"/>
              <a:t>OSHA found that acclimatization programs were an integral part of heat illness prevention programs. </a:t>
            </a:r>
          </a:p>
          <a:p>
            <a:endParaRPr lang="en-US" dirty="0"/>
          </a:p>
          <a:p>
            <a:r>
              <a:rPr lang="en-US" baseline="0" dirty="0"/>
              <a:t>OSHA conducted a systematic review of 19 enforcement cases in 2014. 12 were fatalities and the rest were severe heat-related illnesses.  </a:t>
            </a:r>
          </a:p>
          <a:p>
            <a:endParaRPr lang="en-US" dirty="0"/>
          </a:p>
          <a:p>
            <a:r>
              <a:rPr lang="en-US" dirty="0"/>
              <a:t>Lack of acclimatization related to severe heat illness or death in  was found in 74% of OSHA heat-related 5(a)1 citations from 2012</a:t>
            </a:r>
            <a:r>
              <a:rPr lang="en-US" baseline="0" dirty="0"/>
              <a:t> and </a:t>
            </a:r>
            <a:r>
              <a:rPr lang="en-US" dirty="0"/>
              <a:t>2013.</a:t>
            </a:r>
          </a:p>
          <a:p>
            <a:endParaRPr lang="en-US" dirty="0"/>
          </a:p>
          <a:p>
            <a:r>
              <a:rPr lang="en-US" dirty="0"/>
              <a:t>In addition, lack of</a:t>
            </a:r>
            <a:r>
              <a:rPr lang="en-US" baseline="0" dirty="0"/>
              <a:t> heat illness prevention programs in general, but especially the lack of acclimatization, puts workers more at risk for heat-related illness or death. </a:t>
            </a:r>
          </a:p>
          <a:p>
            <a:endParaRPr lang="en-US" baseline="0" dirty="0"/>
          </a:p>
          <a:p>
            <a:r>
              <a:rPr lang="en-US" baseline="0" dirty="0"/>
              <a:t>The focus for this year’s Campaign is getting the word out about acclimatization as an essential element of a comprehensive heat illness prevention program. </a:t>
            </a:r>
          </a:p>
          <a:p>
            <a:pPr eaLnBrk="1" hangingPunct="1">
              <a:lnSpc>
                <a:spcPct val="90000"/>
              </a:lnSpc>
            </a:pPr>
            <a:endParaRPr lang="en-US" sz="1200" dirty="0"/>
          </a:p>
          <a:p>
            <a:pPr lvl="0"/>
            <a:r>
              <a:rPr lang="en-US" sz="1200" kern="1200" dirty="0">
                <a:solidFill>
                  <a:schemeClr val="tx1"/>
                </a:solidFill>
                <a:effectLst/>
                <a:latin typeface="+mn-lt"/>
                <a:ea typeface="+mn-ea"/>
                <a:cs typeface="+mn-cs"/>
              </a:rPr>
              <a:t>Allow workers to get used to hot environments by gradually increasing exposure.  New workers and all workers returning from a prolonged absence should begin with 20% of the workload on the first day, increasing incrementally by no more than 20% each subsequent day. During a rapid change in excessively hot weather, even experienced workers should begin on the first day of work in excessive heat with 50% of the normal workload and time spent in the hot environment, 60% on the second day, 80% on day three, and 100% on the fourth day.  Full acclimatization may take up to 14 days or longer depending on factors related to the individual or the environment. </a:t>
            </a:r>
          </a:p>
          <a:p>
            <a:pPr eaLnBrk="1" hangingPunct="1"/>
            <a:endParaRPr lang="en-US" sz="1200"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4F192E1A-3227-469D-A3D6-49B3C7754EE3}" type="slidenum">
              <a:rPr lang="en-US" smtClean="0"/>
              <a:t>20</a:t>
            </a:fld>
            <a:endParaRPr lang="en-US" dirty="0"/>
          </a:p>
        </p:txBody>
      </p:sp>
    </p:spTree>
    <p:extLst>
      <p:ext uri="{BB962C8B-B14F-4D97-AF65-F5344CB8AC3E}">
        <p14:creationId xmlns:p14="http://schemas.microsoft.com/office/powerpoint/2010/main" val="288005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m/search?rlz=1C1ONGR_enUS1151US1151&amp;cs=0&amp;sca_esv=07554fca3e6d53b6&amp;sxsrf=AE3TifPADgixW2dgfpegq6vW6EuZj87BUg%3A1748346724237&amp;q=hyponatremia&amp;sa=X&amp;ved=2ahUKEwjL4bKLy8ONAxWl38kDHZ4BDrgQxccNegQINRAB&amp;mstk=AUtExfDcrOSTJ71aeAZT0dV-6nJ5O3G0lFhwxUK6wvV-tCKPOMwgDVwjUWLCW9vd7nZnxoEHeImFLuzArd-kl__G3s961a28udB2wd7xQsu5B2jQwEuaz7J3ekHfr_HC6MtS4ez3KQ7UduKDsxZ3J231kwOYB094GMW-SDL_dHjS5jnu0wv9y1Fz2QdhlufBsk3OX_OT4kf8bZZE65hdQKcRw221FUoMuxmq3PMf3ypdSCZ9XDhcvg9tYjZD541HXbaE8S5msmdxrUqb6uJJXlYctdEGKHoIi5T9m9dYBpPjE7vkgBOTzMtqbOqzdgdOb6IbnQ&amp;csui=3"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AutoShape 3"/>
          <p:cNvSpPr/>
          <p:nvPr/>
        </p:nvSpPr>
        <p:spPr>
          <a:xfrm>
            <a:off x="15335186" y="0"/>
            <a:ext cx="2952814" cy="10287000"/>
          </a:xfrm>
          <a:prstGeom prst="rect">
            <a:avLst/>
          </a:prstGeom>
          <a:solidFill>
            <a:srgbClr val="FFFFFF"/>
          </a:solidFill>
        </p:spPr>
        <p:txBody>
          <a:bodyPr/>
          <a:lstStyle/>
          <a:p>
            <a:endParaRPr lang="en-US" dirty="0"/>
          </a:p>
        </p:txBody>
      </p:sp>
      <p:sp>
        <p:nvSpPr>
          <p:cNvPr id="4" name="AutoShape 4"/>
          <p:cNvSpPr/>
          <p:nvPr/>
        </p:nvSpPr>
        <p:spPr>
          <a:xfrm>
            <a:off x="0" y="5143500"/>
            <a:ext cx="18288000" cy="0"/>
          </a:xfrm>
          <a:prstGeom prst="line">
            <a:avLst/>
          </a:prstGeom>
          <a:ln w="47625" cap="rnd">
            <a:solidFill>
              <a:srgbClr val="FEDD2C"/>
            </a:solidFill>
            <a:prstDash val="solid"/>
            <a:headEnd type="none" w="sm" len="sm"/>
            <a:tailEnd type="none" w="sm" len="sm"/>
          </a:ln>
        </p:spPr>
        <p:txBody>
          <a:bodyPr/>
          <a:lstStyle/>
          <a:p>
            <a:endParaRPr lang="en-US" dirty="0"/>
          </a:p>
        </p:txBody>
      </p:sp>
      <p:sp>
        <p:nvSpPr>
          <p:cNvPr id="5" name="Freeform 5"/>
          <p:cNvSpPr/>
          <p:nvPr/>
        </p:nvSpPr>
        <p:spPr>
          <a:xfrm>
            <a:off x="12724446" y="2532760"/>
            <a:ext cx="5221480" cy="5221480"/>
          </a:xfrm>
          <a:custGeom>
            <a:avLst/>
            <a:gdLst/>
            <a:ahLst/>
            <a:cxnLst/>
            <a:rect l="l" t="t" r="r" b="b"/>
            <a:pathLst>
              <a:path w="5221480" h="5221480">
                <a:moveTo>
                  <a:pt x="0" y="0"/>
                </a:moveTo>
                <a:lnTo>
                  <a:pt x="5221480" y="0"/>
                </a:lnTo>
                <a:lnTo>
                  <a:pt x="5221480" y="5221480"/>
                </a:lnTo>
                <a:lnTo>
                  <a:pt x="0" y="5221480"/>
                </a:lnTo>
                <a:lnTo>
                  <a:pt x="0" y="0"/>
                </a:lnTo>
                <a:close/>
              </a:path>
            </a:pathLst>
          </a:custGeom>
          <a:blipFill>
            <a:blip r:embed="rId3"/>
            <a:stretch>
              <a:fillRect/>
            </a:stretch>
          </a:blipFill>
        </p:spPr>
        <p:txBody>
          <a:bodyPr/>
          <a:lstStyle/>
          <a:p>
            <a:endParaRPr lang="en-US" dirty="0"/>
          </a:p>
        </p:txBody>
      </p:sp>
      <p:sp>
        <p:nvSpPr>
          <p:cNvPr id="6" name="Freeform 6"/>
          <p:cNvSpPr/>
          <p:nvPr/>
        </p:nvSpPr>
        <p:spPr>
          <a:xfrm>
            <a:off x="445359" y="5911797"/>
            <a:ext cx="4461818" cy="3940073"/>
          </a:xfrm>
          <a:custGeom>
            <a:avLst/>
            <a:gdLst/>
            <a:ahLst/>
            <a:cxnLst/>
            <a:rect l="l" t="t" r="r" b="b"/>
            <a:pathLst>
              <a:path w="4461818" h="3940073">
                <a:moveTo>
                  <a:pt x="0" y="0"/>
                </a:moveTo>
                <a:lnTo>
                  <a:pt x="4461818" y="0"/>
                </a:lnTo>
                <a:lnTo>
                  <a:pt x="4461818" y="3940072"/>
                </a:lnTo>
                <a:lnTo>
                  <a:pt x="0" y="3940072"/>
                </a:lnTo>
                <a:lnTo>
                  <a:pt x="0" y="0"/>
                </a:lnTo>
                <a:close/>
              </a:path>
            </a:pathLst>
          </a:custGeom>
          <a:blipFill>
            <a:blip r:embed="rId4"/>
            <a:stretch>
              <a:fillRect/>
            </a:stretch>
          </a:blipFill>
          <a:ln w="47625" cap="sq">
            <a:solidFill>
              <a:srgbClr val="FEDD2C"/>
            </a:solidFill>
            <a:prstDash val="solid"/>
            <a:miter/>
          </a:ln>
        </p:spPr>
        <p:txBody>
          <a:bodyPr/>
          <a:lstStyle/>
          <a:p>
            <a:endParaRPr lang="en-US" dirty="0"/>
          </a:p>
        </p:txBody>
      </p:sp>
      <p:sp>
        <p:nvSpPr>
          <p:cNvPr id="8" name="TextBox 8"/>
          <p:cNvSpPr txBox="1"/>
          <p:nvPr/>
        </p:nvSpPr>
        <p:spPr>
          <a:xfrm>
            <a:off x="445359" y="709492"/>
            <a:ext cx="11800185" cy="3808735"/>
          </a:xfrm>
          <a:prstGeom prst="rect">
            <a:avLst/>
          </a:prstGeom>
        </p:spPr>
        <p:txBody>
          <a:bodyPr lIns="0" tIns="0" rIns="0" bIns="0" rtlCol="0" anchor="t">
            <a:spAutoFit/>
          </a:bodyPr>
          <a:lstStyle/>
          <a:p>
            <a:pPr algn="l">
              <a:lnSpc>
                <a:spcPts val="9874"/>
              </a:lnSpc>
            </a:pPr>
            <a:r>
              <a:rPr lang="en-US" sz="8976" b="1" dirty="0">
                <a:solidFill>
                  <a:srgbClr val="FEDD2C"/>
                </a:solidFill>
                <a:latin typeface="Montserrat Bold"/>
                <a:ea typeface="Montserrat Bold"/>
                <a:cs typeface="Montserrat Bold"/>
                <a:sym typeface="Montserrat Bold"/>
              </a:rPr>
              <a:t>Q2 2025</a:t>
            </a:r>
          </a:p>
          <a:p>
            <a:pPr algn="l">
              <a:lnSpc>
                <a:spcPts val="9874"/>
              </a:lnSpc>
            </a:pPr>
            <a:r>
              <a:rPr lang="en-US" sz="8976" b="1" dirty="0">
                <a:solidFill>
                  <a:srgbClr val="FEDD2C"/>
                </a:solidFill>
                <a:latin typeface="Montserrat Bold"/>
                <a:ea typeface="Montserrat Bold"/>
                <a:cs typeface="Montserrat Bold"/>
                <a:sym typeface="Montserrat Bold"/>
              </a:rPr>
              <a:t>Contractor Safety Meeting</a:t>
            </a:r>
            <a:endParaRPr lang="en-US" sz="8976" b="1" dirty="0">
              <a:solidFill>
                <a:srgbClr val="FFFFFF"/>
              </a:solidFill>
              <a:latin typeface="Montserrat Bold"/>
              <a:ea typeface="Montserrat Bold"/>
              <a:cs typeface="Montserrat Bold"/>
              <a:sym typeface="Montserrat Bold"/>
            </a:endParaRPr>
          </a:p>
        </p:txBody>
      </p:sp>
      <p:sp>
        <p:nvSpPr>
          <p:cNvPr id="9" name="TextBox 9"/>
          <p:cNvSpPr txBox="1"/>
          <p:nvPr/>
        </p:nvSpPr>
        <p:spPr>
          <a:xfrm>
            <a:off x="6345452" y="6910703"/>
            <a:ext cx="7551707" cy="952080"/>
          </a:xfrm>
          <a:prstGeom prst="rect">
            <a:avLst/>
          </a:prstGeom>
        </p:spPr>
        <p:txBody>
          <a:bodyPr lIns="0" tIns="0" rIns="0" bIns="0" rtlCol="0" anchor="t">
            <a:spAutoFit/>
          </a:bodyPr>
          <a:lstStyle/>
          <a:p>
            <a:pPr algn="l">
              <a:lnSpc>
                <a:spcPts val="7388"/>
              </a:lnSpc>
            </a:pPr>
            <a:r>
              <a:rPr lang="en-US" sz="6716" b="1" dirty="0">
                <a:solidFill>
                  <a:srgbClr val="FEDD2C"/>
                </a:solidFill>
                <a:latin typeface="Montserrat Bold"/>
                <a:ea typeface="Montserrat Bold"/>
                <a:cs typeface="Montserrat Bold"/>
                <a:sym typeface="Montserrat Bold"/>
              </a:rPr>
              <a:t>Welcome!</a:t>
            </a:r>
          </a:p>
        </p:txBody>
      </p:sp>
      <p:sp>
        <p:nvSpPr>
          <p:cNvPr id="10" name="TextBox 10"/>
          <p:cNvSpPr txBox="1"/>
          <p:nvPr/>
        </p:nvSpPr>
        <p:spPr>
          <a:xfrm>
            <a:off x="6345452" y="7782815"/>
            <a:ext cx="4727967" cy="439097"/>
          </a:xfrm>
          <a:prstGeom prst="rect">
            <a:avLst/>
          </a:prstGeom>
        </p:spPr>
        <p:txBody>
          <a:bodyPr lIns="0" tIns="0" rIns="0" bIns="0" rtlCol="0" anchor="t">
            <a:spAutoFit/>
          </a:bodyPr>
          <a:lstStyle/>
          <a:p>
            <a:pPr algn="l">
              <a:lnSpc>
                <a:spcPts val="3376"/>
              </a:lnSpc>
            </a:pPr>
            <a:r>
              <a:rPr lang="en-US" sz="3069" b="1" dirty="0">
                <a:solidFill>
                  <a:srgbClr val="FFFFFF"/>
                </a:solidFill>
                <a:latin typeface="Montserrat Bold"/>
                <a:ea typeface="Montserrat Bold"/>
                <a:cs typeface="Montserrat Bold"/>
                <a:sym typeface="Montserrat Bold"/>
              </a:rPr>
              <a:t>We will begin shortly!</a:t>
            </a:r>
          </a:p>
        </p:txBody>
      </p:sp>
      <p:sp>
        <p:nvSpPr>
          <p:cNvPr id="11" name="TextBox 11"/>
          <p:cNvSpPr txBox="1"/>
          <p:nvPr/>
        </p:nvSpPr>
        <p:spPr>
          <a:xfrm>
            <a:off x="445359" y="5495562"/>
            <a:ext cx="4461818" cy="339819"/>
          </a:xfrm>
          <a:prstGeom prst="rect">
            <a:avLst/>
          </a:prstGeom>
        </p:spPr>
        <p:txBody>
          <a:bodyPr lIns="0" tIns="0" rIns="0" bIns="0" rtlCol="0" anchor="t">
            <a:spAutoFit/>
          </a:bodyPr>
          <a:lstStyle/>
          <a:p>
            <a:pPr algn="l">
              <a:lnSpc>
                <a:spcPts val="2591"/>
              </a:lnSpc>
            </a:pPr>
            <a:r>
              <a:rPr lang="en-US" sz="2355" b="1" dirty="0">
                <a:solidFill>
                  <a:srgbClr val="FFFFFF"/>
                </a:solidFill>
                <a:latin typeface="Montserrat Bold"/>
                <a:ea typeface="Montserrat Bold"/>
                <a:cs typeface="Montserrat Bold"/>
                <a:sym typeface="Montserrat Bold"/>
              </a:rPr>
              <a:t>Scan the QR code to sign-in.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9DAF6F8C-B4D1-F4A0-7BA5-4BB1E771730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B2DAF05-5D12-BB7F-BD7C-14AFEC209C67}"/>
              </a:ext>
            </a:extLst>
          </p:cNvPr>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2" name="Group 1">
            <a:extLst>
              <a:ext uri="{FF2B5EF4-FFF2-40B4-BE49-F238E27FC236}">
                <a16:creationId xmlns:a16="http://schemas.microsoft.com/office/drawing/2014/main" id="{2DED092A-E359-AE3C-EDF4-8E9630EDDB42}"/>
              </a:ext>
            </a:extLst>
          </p:cNvPr>
          <p:cNvGrpSpPr/>
          <p:nvPr/>
        </p:nvGrpSpPr>
        <p:grpSpPr>
          <a:xfrm>
            <a:off x="16763915" y="8980923"/>
            <a:ext cx="1524085" cy="1107203"/>
            <a:chOff x="61504" y="6066665"/>
            <a:chExt cx="1025852" cy="758950"/>
          </a:xfrm>
        </p:grpSpPr>
        <p:sp>
          <p:nvSpPr>
            <p:cNvPr id="6" name="Oval 5">
              <a:extLst>
                <a:ext uri="{FF2B5EF4-FFF2-40B4-BE49-F238E27FC236}">
                  <a16:creationId xmlns:a16="http://schemas.microsoft.com/office/drawing/2014/main" id="{D627C741-FC1F-9F7A-1AFF-BD31FC43A5F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yellow x on a black background&#10;&#10;AI-generated content may be incorrect.">
              <a:extLst>
                <a:ext uri="{FF2B5EF4-FFF2-40B4-BE49-F238E27FC236}">
                  <a16:creationId xmlns:a16="http://schemas.microsoft.com/office/drawing/2014/main" id="{D8F14379-9355-F5CB-46E5-039A0A36FD51}"/>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4098" name="Picture 2">
            <a:extLst>
              <a:ext uri="{FF2B5EF4-FFF2-40B4-BE49-F238E27FC236}">
                <a16:creationId xmlns:a16="http://schemas.microsoft.com/office/drawing/2014/main" id="{D9389C49-7A5E-2226-0F2B-4C15621C5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803" y="3539887"/>
            <a:ext cx="9068393" cy="544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128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0DEC8-7245-8D16-231A-CE60DED8561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388F0AA-A918-298F-B5B4-5B8447A84E20}"/>
              </a:ext>
            </a:extLst>
          </p:cNvPr>
          <p:cNvPicPr>
            <a:picLocks noChangeAspect="1" noChangeArrowheads="1"/>
          </p:cNvPicPr>
          <p:nvPr/>
        </p:nvPicPr>
        <p:blipFill>
          <a:blip r:embed="rId2">
            <a:grayscl/>
            <a:alphaModFix amt="20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CD3423D-364A-199C-2409-6B97041F6681}"/>
              </a:ext>
            </a:extLst>
          </p:cNvPr>
          <p:cNvGrpSpPr/>
          <p:nvPr/>
        </p:nvGrpSpPr>
        <p:grpSpPr>
          <a:xfrm>
            <a:off x="16763915" y="9011329"/>
            <a:ext cx="1524085" cy="1107203"/>
            <a:chOff x="61504" y="6066665"/>
            <a:chExt cx="1025852" cy="758950"/>
          </a:xfrm>
        </p:grpSpPr>
        <p:sp>
          <p:nvSpPr>
            <p:cNvPr id="9" name="Oval 8">
              <a:extLst>
                <a:ext uri="{FF2B5EF4-FFF2-40B4-BE49-F238E27FC236}">
                  <a16:creationId xmlns:a16="http://schemas.microsoft.com/office/drawing/2014/main" id="{5197E679-19D4-C1C1-107D-C2DD063465B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148E77D5-73FE-0BE4-4EF9-2E1B6E3823F8}"/>
                </a:ext>
              </a:extLst>
            </p:cNvPr>
            <p:cNvPicPr>
              <a:picLocks noChangeAspect="1"/>
            </p:cNvPicPr>
            <p:nvPr/>
          </p:nvPicPr>
          <p:blipFill>
            <a:blip r:embed="rId4"/>
            <a:stretch>
              <a:fillRect/>
            </a:stretch>
          </p:blipFill>
          <p:spPr>
            <a:xfrm>
              <a:off x="61504" y="6190487"/>
              <a:ext cx="1025852" cy="513207"/>
            </a:xfrm>
            <a:prstGeom prst="rect">
              <a:avLst/>
            </a:prstGeom>
          </p:spPr>
        </p:pic>
      </p:grpSp>
      <p:sp>
        <p:nvSpPr>
          <p:cNvPr id="3" name="TextBox 2">
            <a:extLst>
              <a:ext uri="{FF2B5EF4-FFF2-40B4-BE49-F238E27FC236}">
                <a16:creationId xmlns:a16="http://schemas.microsoft.com/office/drawing/2014/main" id="{8C036437-A288-07D6-FABD-0B83A12607D6}"/>
              </a:ext>
            </a:extLst>
          </p:cNvPr>
          <p:cNvSpPr txBox="1"/>
          <p:nvPr/>
        </p:nvSpPr>
        <p:spPr>
          <a:xfrm>
            <a:off x="0" y="346334"/>
            <a:ext cx="18288000" cy="3908762"/>
          </a:xfrm>
          <a:prstGeom prst="rect">
            <a:avLst/>
          </a:prstGeom>
          <a:noFill/>
        </p:spPr>
        <p:txBody>
          <a:bodyPr wrap="square" rtlCol="0">
            <a:spAutoFit/>
          </a:bodyPr>
          <a:lstStyle/>
          <a:p>
            <a:pPr algn="ctr"/>
            <a:r>
              <a:rPr lang="en-US" sz="12400" b="1" dirty="0"/>
              <a:t>THE COURAGE OF OWNERSHIP</a:t>
            </a:r>
          </a:p>
        </p:txBody>
      </p:sp>
      <p:sp>
        <p:nvSpPr>
          <p:cNvPr id="11" name="TextBox 10">
            <a:extLst>
              <a:ext uri="{FF2B5EF4-FFF2-40B4-BE49-F238E27FC236}">
                <a16:creationId xmlns:a16="http://schemas.microsoft.com/office/drawing/2014/main" id="{94A6D2E5-68DA-7D69-2EE1-FA111A12E7D0}"/>
              </a:ext>
            </a:extLst>
          </p:cNvPr>
          <p:cNvSpPr txBox="1"/>
          <p:nvPr/>
        </p:nvSpPr>
        <p:spPr>
          <a:xfrm>
            <a:off x="0" y="4681835"/>
            <a:ext cx="18288000" cy="2123658"/>
          </a:xfrm>
          <a:prstGeom prst="rect">
            <a:avLst/>
          </a:prstGeom>
          <a:noFill/>
        </p:spPr>
        <p:txBody>
          <a:bodyPr wrap="square" rtlCol="0">
            <a:spAutoFit/>
          </a:bodyPr>
          <a:lstStyle/>
          <a:p>
            <a:pPr algn="ctr"/>
            <a:r>
              <a:rPr lang="en-US" sz="6600" dirty="0"/>
              <a:t>Understanding the Well-Kept Secret of </a:t>
            </a:r>
          </a:p>
          <a:p>
            <a:pPr algn="ctr"/>
            <a:r>
              <a:rPr lang="en-US" sz="6600" dirty="0"/>
              <a:t>Control</a:t>
            </a:r>
          </a:p>
        </p:txBody>
      </p:sp>
      <p:sp>
        <p:nvSpPr>
          <p:cNvPr id="12" name="TextBox 11">
            <a:extLst>
              <a:ext uri="{FF2B5EF4-FFF2-40B4-BE49-F238E27FC236}">
                <a16:creationId xmlns:a16="http://schemas.microsoft.com/office/drawing/2014/main" id="{2057C680-5518-3698-6875-93373FC50BAA}"/>
              </a:ext>
            </a:extLst>
          </p:cNvPr>
          <p:cNvSpPr txBox="1"/>
          <p:nvPr/>
        </p:nvSpPr>
        <p:spPr>
          <a:xfrm>
            <a:off x="0" y="7071575"/>
            <a:ext cx="18287999" cy="1569660"/>
          </a:xfrm>
          <a:prstGeom prst="rect">
            <a:avLst/>
          </a:prstGeom>
          <a:noFill/>
        </p:spPr>
        <p:txBody>
          <a:bodyPr wrap="square" rtlCol="0">
            <a:spAutoFit/>
          </a:bodyPr>
          <a:lstStyle/>
          <a:p>
            <a:pPr algn="ctr"/>
            <a:r>
              <a:rPr lang="en-US" sz="4800" dirty="0"/>
              <a:t>Dr. Noah Dean</a:t>
            </a:r>
          </a:p>
          <a:p>
            <a:pPr algn="ctr"/>
            <a:r>
              <a:rPr lang="en-US" sz="4800" dirty="0"/>
              <a:t>Chief Strategy Officer</a:t>
            </a:r>
          </a:p>
        </p:txBody>
      </p:sp>
      <p:pic>
        <p:nvPicPr>
          <p:cNvPr id="1028" name="Picture 4">
            <a:extLst>
              <a:ext uri="{FF2B5EF4-FFF2-40B4-BE49-F238E27FC236}">
                <a16:creationId xmlns:a16="http://schemas.microsoft.com/office/drawing/2014/main" id="{53DD761E-33BE-16B8-52D7-1CF972BFD4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9541" y="8959323"/>
            <a:ext cx="3916907" cy="95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2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8400E-46DC-E89C-5ED0-041514A4276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03AF6C6-B151-D425-E8E9-CD8668560B86}"/>
              </a:ext>
            </a:extLst>
          </p:cNvPr>
          <p:cNvGrpSpPr/>
          <p:nvPr/>
        </p:nvGrpSpPr>
        <p:grpSpPr>
          <a:xfrm>
            <a:off x="16763915" y="9011329"/>
            <a:ext cx="1524085" cy="1107203"/>
            <a:chOff x="61504" y="6066665"/>
            <a:chExt cx="1025852" cy="758950"/>
          </a:xfrm>
        </p:grpSpPr>
        <p:sp>
          <p:nvSpPr>
            <p:cNvPr id="9" name="Oval 8">
              <a:extLst>
                <a:ext uri="{FF2B5EF4-FFF2-40B4-BE49-F238E27FC236}">
                  <a16:creationId xmlns:a16="http://schemas.microsoft.com/office/drawing/2014/main" id="{82E2E22F-F139-71BF-E41F-98EE09371B2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9A1AEA50-E3E7-1E32-8866-8A9359D0608E}"/>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2050" name="Picture 2">
            <a:extLst>
              <a:ext uri="{FF2B5EF4-FFF2-40B4-BE49-F238E27FC236}">
                <a16:creationId xmlns:a16="http://schemas.microsoft.com/office/drawing/2014/main" id="{2C71A6C0-840C-7DB9-A791-7633942D3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0"/>
            <a:ext cx="11869737"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5513DA-DE06-0ABF-2415-A4BD9B900681}"/>
              </a:ext>
            </a:extLst>
          </p:cNvPr>
          <p:cNvSpPr txBox="1"/>
          <p:nvPr/>
        </p:nvSpPr>
        <p:spPr>
          <a:xfrm>
            <a:off x="504967" y="4042750"/>
            <a:ext cx="6155140" cy="1569660"/>
          </a:xfrm>
          <a:prstGeom prst="rect">
            <a:avLst/>
          </a:prstGeom>
          <a:noFill/>
        </p:spPr>
        <p:txBody>
          <a:bodyPr wrap="square">
            <a:spAutoFit/>
          </a:bodyPr>
          <a:lstStyle/>
          <a:p>
            <a:r>
              <a:rPr lang="en-US" sz="9600" b="1" dirty="0"/>
              <a:t>DEAN’S</a:t>
            </a:r>
            <a:endParaRPr lang="en-US" sz="9600" dirty="0"/>
          </a:p>
        </p:txBody>
      </p:sp>
      <p:sp>
        <p:nvSpPr>
          <p:cNvPr id="2" name="Arrow: Right 1">
            <a:extLst>
              <a:ext uri="{FF2B5EF4-FFF2-40B4-BE49-F238E27FC236}">
                <a16:creationId xmlns:a16="http://schemas.microsoft.com/office/drawing/2014/main" id="{0C712E7B-FBD4-9B08-6A75-CFE194A59766}"/>
              </a:ext>
            </a:extLst>
          </p:cNvPr>
          <p:cNvSpPr/>
          <p:nvPr/>
        </p:nvSpPr>
        <p:spPr>
          <a:xfrm>
            <a:off x="4831308" y="4421875"/>
            <a:ext cx="978408" cy="859809"/>
          </a:xfrm>
          <a:prstGeom prst="rightArrow">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065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1F8-D54C-01FA-C939-EF8B5C7959B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E37F9C2-3010-900A-4683-E0CC469C9E0C}"/>
              </a:ext>
            </a:extLst>
          </p:cNvPr>
          <p:cNvGrpSpPr/>
          <p:nvPr/>
        </p:nvGrpSpPr>
        <p:grpSpPr>
          <a:xfrm>
            <a:off x="16763915" y="9011329"/>
            <a:ext cx="1524085" cy="1107203"/>
            <a:chOff x="61504" y="6066665"/>
            <a:chExt cx="1025852" cy="758950"/>
          </a:xfrm>
        </p:grpSpPr>
        <p:sp>
          <p:nvSpPr>
            <p:cNvPr id="9" name="Oval 8">
              <a:extLst>
                <a:ext uri="{FF2B5EF4-FFF2-40B4-BE49-F238E27FC236}">
                  <a16:creationId xmlns:a16="http://schemas.microsoft.com/office/drawing/2014/main" id="{1416916B-8F4A-21DB-A8D2-133DD1A2F39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3EB34278-26E3-5AD2-876A-6D24253B0679}"/>
                </a:ext>
              </a:extLst>
            </p:cNvPr>
            <p:cNvPicPr>
              <a:picLocks noChangeAspect="1"/>
            </p:cNvPicPr>
            <p:nvPr/>
          </p:nvPicPr>
          <p:blipFill>
            <a:blip r:embed="rId2"/>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249648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112000" y="656728"/>
            <a:ext cx="11015662" cy="2523831"/>
          </a:xfrm>
          <a:prstGeom prst="rect">
            <a:avLst/>
          </a:prstGeom>
        </p:spPr>
        <p:txBody>
          <a:bodyPr wrap="square" lIns="0" tIns="0" rIns="0" bIns="0" rtlCol="0" anchor="t">
            <a:spAutoFit/>
          </a:bodyPr>
          <a:lstStyle/>
          <a:p>
            <a:pPr algn="ctr">
              <a:lnSpc>
                <a:spcPts val="9874"/>
              </a:lnSpc>
            </a:pPr>
            <a:r>
              <a:rPr lang="en-US" sz="6600" b="1" dirty="0">
                <a:solidFill>
                  <a:srgbClr val="FEDD2C"/>
                </a:solidFill>
                <a:latin typeface="Montserrat Bold"/>
                <a:ea typeface="Montserrat Bold"/>
                <a:cs typeface="Montserrat Bold"/>
                <a:sym typeface="Montserrat Bold"/>
              </a:rPr>
              <a:t>ANY QUESTIONS</a:t>
            </a:r>
          </a:p>
          <a:p>
            <a:pPr algn="ctr">
              <a:lnSpc>
                <a:spcPts val="9874"/>
              </a:lnSpc>
            </a:pPr>
            <a:r>
              <a:rPr lang="en-US" sz="6600" b="1" dirty="0">
                <a:solidFill>
                  <a:srgbClr val="FEDD2C"/>
                </a:solidFill>
                <a:latin typeface="Montserrat Bold"/>
                <a:ea typeface="Montserrat Bold"/>
                <a:cs typeface="Montserrat Bold"/>
                <a:sym typeface="Montserrat Bold"/>
              </a:rPr>
              <a:t>OR COMMENTS</a:t>
            </a:r>
          </a:p>
        </p:txBody>
      </p:sp>
      <p:sp>
        <p:nvSpPr>
          <p:cNvPr id="4" name="TextBox 4"/>
          <p:cNvSpPr txBox="1"/>
          <p:nvPr/>
        </p:nvSpPr>
        <p:spPr>
          <a:xfrm>
            <a:off x="8638351" y="2772122"/>
            <a:ext cx="7994756" cy="7514878"/>
          </a:xfrm>
          <a:prstGeom prst="rect">
            <a:avLst/>
          </a:prstGeom>
        </p:spPr>
        <p:txBody>
          <a:bodyPr wrap="square" lIns="0" tIns="0" rIns="0" bIns="0" rtlCol="0" anchor="t">
            <a:spAutoFit/>
          </a:bodyPr>
          <a:lstStyle/>
          <a:p>
            <a:pPr algn="ctr">
              <a:lnSpc>
                <a:spcPts val="58582"/>
              </a:lnSpc>
            </a:pPr>
            <a:r>
              <a:rPr lang="en-US" sz="53256" b="1" dirty="0">
                <a:solidFill>
                  <a:srgbClr val="FEDD2C"/>
                </a:solidFill>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DA338F8A-5DB2-975D-F739-8F50D3F3D182}"/>
              </a:ext>
            </a:extLst>
          </p:cNvPr>
          <p:cNvGrpSpPr/>
          <p:nvPr/>
        </p:nvGrpSpPr>
        <p:grpSpPr>
          <a:xfrm>
            <a:off x="11707681" y="7359448"/>
            <a:ext cx="1856096" cy="1446663"/>
            <a:chOff x="61504" y="6066665"/>
            <a:chExt cx="1025852" cy="758950"/>
          </a:xfrm>
        </p:grpSpPr>
        <p:sp>
          <p:nvSpPr>
            <p:cNvPr id="8" name="Oval 7">
              <a:extLst>
                <a:ext uri="{FF2B5EF4-FFF2-40B4-BE49-F238E27FC236}">
                  <a16:creationId xmlns:a16="http://schemas.microsoft.com/office/drawing/2014/main" id="{B3798338-8682-8A54-0C0D-C6E4E54EA70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39DBA702-5468-C389-F69D-2B16E585868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3078" name="Picture 6" descr="A qr code on a white background&#10;&#10;AI-generated content may be incorrect.">
            <a:extLst>
              <a:ext uri="{FF2B5EF4-FFF2-40B4-BE49-F238E27FC236}">
                <a16:creationId xmlns:a16="http://schemas.microsoft.com/office/drawing/2014/main" id="{CBC9CB26-D699-90F6-A4C9-D55B29ACC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0"/>
            <a:ext cx="67691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p:cNvGrpSpPr/>
        <p:nvPr/>
      </p:nvGrpSpPr>
      <p:grpSpPr>
        <a:xfrm>
          <a:off x="0" y="0"/>
          <a:ext cx="0" cy="0"/>
          <a:chOff x="0" y="0"/>
          <a:chExt cx="0" cy="0"/>
        </a:xfrm>
      </p:grpSpPr>
      <p:sp>
        <p:nvSpPr>
          <p:cNvPr id="3" name="TextBox 3"/>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2" name="Group 1">
            <a:extLst>
              <a:ext uri="{FF2B5EF4-FFF2-40B4-BE49-F238E27FC236}">
                <a16:creationId xmlns:a16="http://schemas.microsoft.com/office/drawing/2014/main" id="{4407421C-7F78-3394-995F-728C5D1A0BBD}"/>
              </a:ext>
            </a:extLst>
          </p:cNvPr>
          <p:cNvGrpSpPr/>
          <p:nvPr/>
        </p:nvGrpSpPr>
        <p:grpSpPr>
          <a:xfrm>
            <a:off x="16763915" y="8980923"/>
            <a:ext cx="1524085" cy="1107203"/>
            <a:chOff x="61504" y="6066665"/>
            <a:chExt cx="1025852" cy="758950"/>
          </a:xfrm>
        </p:grpSpPr>
        <p:sp>
          <p:nvSpPr>
            <p:cNvPr id="6" name="Oval 5">
              <a:extLst>
                <a:ext uri="{FF2B5EF4-FFF2-40B4-BE49-F238E27FC236}">
                  <a16:creationId xmlns:a16="http://schemas.microsoft.com/office/drawing/2014/main" id="{0175CCB0-0503-FC46-28DA-31142D8554F4}"/>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yellow x on a black background&#10;&#10;AI-generated content may be incorrect.">
              <a:extLst>
                <a:ext uri="{FF2B5EF4-FFF2-40B4-BE49-F238E27FC236}">
                  <a16:creationId xmlns:a16="http://schemas.microsoft.com/office/drawing/2014/main" id="{8D5380F5-18A9-396B-CD27-712D2D053A5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3076" name="Picture 4">
            <a:extLst>
              <a:ext uri="{FF2B5EF4-FFF2-40B4-BE49-F238E27FC236}">
                <a16:creationId xmlns:a16="http://schemas.microsoft.com/office/drawing/2014/main" id="{06B12451-8D6B-F233-D998-9CCED4CFB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069" y="2830207"/>
            <a:ext cx="8543498" cy="7257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D95DB-F95A-16F8-6E46-BC3EFB607C8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8693453-A41D-89F8-974A-B774FD2440EA}"/>
              </a:ext>
            </a:extLst>
          </p:cNvPr>
          <p:cNvGrpSpPr/>
          <p:nvPr/>
        </p:nvGrpSpPr>
        <p:grpSpPr>
          <a:xfrm>
            <a:off x="16752716" y="8999399"/>
            <a:ext cx="1535284" cy="1070251"/>
            <a:chOff x="61504" y="6066665"/>
            <a:chExt cx="1025852" cy="758950"/>
          </a:xfrm>
        </p:grpSpPr>
        <p:sp>
          <p:nvSpPr>
            <p:cNvPr id="8" name="Oval 7">
              <a:extLst>
                <a:ext uri="{FF2B5EF4-FFF2-40B4-BE49-F238E27FC236}">
                  <a16:creationId xmlns:a16="http://schemas.microsoft.com/office/drawing/2014/main" id="{19C7BA73-1BCF-5F49-0433-40986B3473A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3CEDB29F-0B5D-D481-1527-1500E85E641C}"/>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2" descr="Free Coffee Beans Cup photo and picture">
            <a:extLst>
              <a:ext uri="{FF2B5EF4-FFF2-40B4-BE49-F238E27FC236}">
                <a16:creationId xmlns:a16="http://schemas.microsoft.com/office/drawing/2014/main" id="{EFA970C1-616A-624D-4349-439AA4E0901B}"/>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4FDE645B-C320-A984-0120-FCBF9BB96D04}"/>
              </a:ext>
            </a:extLst>
          </p:cNvPr>
          <p:cNvSpPr txBox="1">
            <a:spLocks/>
          </p:cNvSpPr>
          <p:nvPr/>
        </p:nvSpPr>
        <p:spPr>
          <a:xfrm>
            <a:off x="0" y="2578209"/>
            <a:ext cx="18287999" cy="91049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t>Refreshment/Break  </a:t>
            </a:r>
          </a:p>
        </p:txBody>
      </p:sp>
      <p:pic>
        <p:nvPicPr>
          <p:cNvPr id="13" name="Graphic 5" descr="Water Bottle with solid fill">
            <a:extLst>
              <a:ext uri="{FF2B5EF4-FFF2-40B4-BE49-F238E27FC236}">
                <a16:creationId xmlns:a16="http://schemas.microsoft.com/office/drawing/2014/main" id="{00D61DCF-0179-320B-77C1-6C28E0898B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40000">
            <a:off x="13539198" y="2675236"/>
            <a:ext cx="914400" cy="914400"/>
          </a:xfrm>
          <a:prstGeom prst="rect">
            <a:avLst/>
          </a:prstGeom>
        </p:spPr>
      </p:pic>
      <p:pic>
        <p:nvPicPr>
          <p:cNvPr id="14" name="Graphic 4" descr="Latte Cup with solid fill">
            <a:extLst>
              <a:ext uri="{FF2B5EF4-FFF2-40B4-BE49-F238E27FC236}">
                <a16:creationId xmlns:a16="http://schemas.microsoft.com/office/drawing/2014/main" id="{EC1075B4-5193-1CD4-E16C-896709F953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760000">
            <a:off x="3648665" y="2737889"/>
            <a:ext cx="914400" cy="914400"/>
          </a:xfrm>
          <a:prstGeom prst="rect">
            <a:avLst/>
          </a:prstGeom>
        </p:spPr>
      </p:pic>
      <p:sp>
        <p:nvSpPr>
          <p:cNvPr id="15" name="TextBox 14">
            <a:extLst>
              <a:ext uri="{FF2B5EF4-FFF2-40B4-BE49-F238E27FC236}">
                <a16:creationId xmlns:a16="http://schemas.microsoft.com/office/drawing/2014/main" id="{80AADC75-52DB-8500-A396-6987FA2B7E72}"/>
              </a:ext>
            </a:extLst>
          </p:cNvPr>
          <p:cNvSpPr txBox="1"/>
          <p:nvPr/>
        </p:nvSpPr>
        <p:spPr>
          <a:xfrm>
            <a:off x="122831" y="4535890"/>
            <a:ext cx="18165169" cy="3416320"/>
          </a:xfrm>
          <a:prstGeom prst="rect">
            <a:avLst/>
          </a:prstGeom>
          <a:noFill/>
        </p:spPr>
        <p:txBody>
          <a:bodyPr wrap="square" lIns="91440" tIns="45720" rIns="91440" bIns="45720" anchor="t">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a:ea typeface="+mn-ea"/>
                <a:cs typeface="Calibri"/>
              </a:rPr>
              <a:t>Please take a break for 10 minutes!</a:t>
            </a:r>
            <a:endParaRPr kumimoji="0" lang="en-US" sz="5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effectLst/>
              <a:uLnTx/>
              <a:uFillTx/>
              <a:latin typeface="Calibri"/>
              <a:ea typeface="+mn-ea"/>
              <a:cs typeface="Calibri"/>
            </a:endParaRPr>
          </a:p>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a:ea typeface="+mn-ea"/>
                <a:cs typeface="Calibri"/>
              </a:rPr>
              <a:t>Meet and greet your fellow attendees, get some </a:t>
            </a:r>
          </a:p>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a:ea typeface="+mn-ea"/>
                <a:cs typeface="Calibri"/>
              </a:rPr>
              <a:t>refreshments, and then we’ll come back and continue</a:t>
            </a:r>
            <a:r>
              <a:rPr kumimoji="0" lang="en-US" sz="3200" b="1" i="0" u="none" strike="noStrike" kern="1200" cap="none" spc="0" normalizeH="0" baseline="0" noProof="0" dirty="0">
                <a:ln>
                  <a:noFill/>
                </a:ln>
                <a:effectLst/>
                <a:uLnTx/>
                <a:uFillTx/>
                <a:latin typeface="Calibri"/>
                <a:ea typeface="+mn-ea"/>
                <a:cs typeface="Calibri"/>
              </a:rPr>
              <a:t>.   </a:t>
            </a:r>
            <a:endParaRPr kumimoji="0" lang="en-US" sz="32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8963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7D79E8C8-29D4-9FDE-6021-CFA331839DC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B363566-A901-B578-8768-61BF147A8572}"/>
              </a:ext>
            </a:extLst>
          </p:cNvPr>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2" name="Group 1">
            <a:extLst>
              <a:ext uri="{FF2B5EF4-FFF2-40B4-BE49-F238E27FC236}">
                <a16:creationId xmlns:a16="http://schemas.microsoft.com/office/drawing/2014/main" id="{DDC1A10E-57F1-EAA2-541C-1674E12FB0AE}"/>
              </a:ext>
            </a:extLst>
          </p:cNvPr>
          <p:cNvGrpSpPr/>
          <p:nvPr/>
        </p:nvGrpSpPr>
        <p:grpSpPr>
          <a:xfrm>
            <a:off x="16763915" y="8980923"/>
            <a:ext cx="1524085" cy="1107203"/>
            <a:chOff x="61504" y="6066665"/>
            <a:chExt cx="1025852" cy="758950"/>
          </a:xfrm>
        </p:grpSpPr>
        <p:sp>
          <p:nvSpPr>
            <p:cNvPr id="6" name="Oval 5">
              <a:extLst>
                <a:ext uri="{FF2B5EF4-FFF2-40B4-BE49-F238E27FC236}">
                  <a16:creationId xmlns:a16="http://schemas.microsoft.com/office/drawing/2014/main" id="{138D0C35-A283-4AC7-597F-3810387DB94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yellow x on a black background&#10;&#10;AI-generated content may be incorrect.">
              <a:extLst>
                <a:ext uri="{FF2B5EF4-FFF2-40B4-BE49-F238E27FC236}">
                  <a16:creationId xmlns:a16="http://schemas.microsoft.com/office/drawing/2014/main" id="{74F35E95-E92E-015C-08AF-8F8BAC6E69BB}"/>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1026" name="Picture 2">
            <a:extLst>
              <a:ext uri="{FF2B5EF4-FFF2-40B4-BE49-F238E27FC236}">
                <a16:creationId xmlns:a16="http://schemas.microsoft.com/office/drawing/2014/main" id="{95405840-FAB1-92D8-0C3C-FCCE0AE3B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268" y="3560441"/>
            <a:ext cx="8473958" cy="634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38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27CD8A59-DABC-5FE7-CE33-9A2C5D79094C}"/>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ltGray">
          <a:xfrm>
            <a:off x="0" y="0"/>
            <a:ext cx="18288000" cy="102869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525D861-5F98-C4FD-C8F1-AB376EB17623}"/>
              </a:ext>
            </a:extLst>
          </p:cNvPr>
          <p:cNvGrpSpPr/>
          <p:nvPr/>
        </p:nvGrpSpPr>
        <p:grpSpPr>
          <a:xfrm>
            <a:off x="16763915" y="8980923"/>
            <a:ext cx="1524085" cy="1107203"/>
            <a:chOff x="61504" y="6066665"/>
            <a:chExt cx="1025852" cy="758950"/>
          </a:xfrm>
        </p:grpSpPr>
        <p:sp>
          <p:nvSpPr>
            <p:cNvPr id="8" name="Oval 7">
              <a:extLst>
                <a:ext uri="{FF2B5EF4-FFF2-40B4-BE49-F238E27FC236}">
                  <a16:creationId xmlns:a16="http://schemas.microsoft.com/office/drawing/2014/main" id="{88C19C1A-C74F-94E9-C7D4-DD94DAA48B9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9A5B6050-18CD-A086-97F1-973056012149}"/>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4" name="TextBox 3">
            <a:extLst>
              <a:ext uri="{FF2B5EF4-FFF2-40B4-BE49-F238E27FC236}">
                <a16:creationId xmlns:a16="http://schemas.microsoft.com/office/drawing/2014/main" id="{A241B463-D0F6-22EB-DAE2-955D2834B776}"/>
              </a:ext>
            </a:extLst>
          </p:cNvPr>
          <p:cNvSpPr txBox="1"/>
          <p:nvPr/>
        </p:nvSpPr>
        <p:spPr>
          <a:xfrm>
            <a:off x="0" y="1311099"/>
            <a:ext cx="18288000" cy="3293209"/>
          </a:xfrm>
          <a:prstGeom prst="rect">
            <a:avLst/>
          </a:prstGeom>
          <a:noFill/>
        </p:spPr>
        <p:txBody>
          <a:bodyPr wrap="square" rtlCol="0">
            <a:spAutoFit/>
          </a:bodyPr>
          <a:lstStyle/>
          <a:p>
            <a:pPr algn="ctr"/>
            <a:r>
              <a:rPr lang="en-US" sz="10400" b="1" dirty="0">
                <a:solidFill>
                  <a:srgbClr val="FF0000"/>
                </a:solidFill>
              </a:rPr>
              <a:t>Recognizing and Preventing Heat Related Illnesses</a:t>
            </a:r>
          </a:p>
        </p:txBody>
      </p:sp>
      <p:sp>
        <p:nvSpPr>
          <p:cNvPr id="10" name="TextBox 9">
            <a:extLst>
              <a:ext uri="{FF2B5EF4-FFF2-40B4-BE49-F238E27FC236}">
                <a16:creationId xmlns:a16="http://schemas.microsoft.com/office/drawing/2014/main" id="{C917C58C-0013-8DB7-4E6C-DC833222664E}"/>
              </a:ext>
            </a:extLst>
          </p:cNvPr>
          <p:cNvSpPr txBox="1"/>
          <p:nvPr/>
        </p:nvSpPr>
        <p:spPr>
          <a:xfrm>
            <a:off x="0" y="5915407"/>
            <a:ext cx="18288000" cy="2862322"/>
          </a:xfrm>
          <a:prstGeom prst="rect">
            <a:avLst/>
          </a:prstGeom>
          <a:noFill/>
        </p:spPr>
        <p:txBody>
          <a:bodyPr wrap="square">
            <a:spAutoFit/>
          </a:bodyPr>
          <a:lstStyle/>
          <a:p>
            <a:pPr marL="0" marR="0" algn="ctr">
              <a:buNone/>
            </a:pPr>
            <a:r>
              <a:rPr lang="en-US" sz="7200" b="1" dirty="0">
                <a:effectLst/>
                <a:latin typeface="Aptos" panose="020B0004020202020204" pitchFamily="34" charset="0"/>
                <a:ea typeface="Aptos" panose="020B0004020202020204" pitchFamily="34" charset="0"/>
                <a:cs typeface="Aptos" panose="020B0004020202020204" pitchFamily="34" charset="0"/>
              </a:rPr>
              <a:t>James Lynch</a:t>
            </a:r>
          </a:p>
          <a:p>
            <a:pPr marL="0" marR="0" algn="ctr">
              <a:buNone/>
            </a:pPr>
            <a:r>
              <a:rPr lang="en-US" sz="5400" b="1" dirty="0">
                <a:effectLst/>
                <a:latin typeface="Aptos" panose="020B0004020202020204" pitchFamily="34" charset="0"/>
                <a:ea typeface="Aptos" panose="020B0004020202020204" pitchFamily="34" charset="0"/>
                <a:cs typeface="Aptos" panose="020B0004020202020204" pitchFamily="34" charset="0"/>
              </a:rPr>
              <a:t>President Safety &amp; Compliance</a:t>
            </a:r>
          </a:p>
          <a:p>
            <a:pPr marL="0" marR="0" algn="ctr"/>
            <a:r>
              <a:rPr lang="en-US" sz="5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Tellus Companies</a:t>
            </a:r>
            <a:endParaRPr lang="en-US" sz="5400" b="1" dirty="0">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2448" y="153054"/>
            <a:ext cx="14698639" cy="2045631"/>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p:cNvSpPr txBox="1"/>
          <p:nvPr/>
        </p:nvSpPr>
        <p:spPr>
          <a:xfrm>
            <a:off x="0" y="249306"/>
            <a:ext cx="18287965" cy="1949380"/>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Recognizing and Preventing Heat </a:t>
            </a:r>
          </a:p>
          <a:p>
            <a:pPr algn="ctr">
              <a:lnSpc>
                <a:spcPts val="7783"/>
              </a:lnSpc>
            </a:pPr>
            <a:r>
              <a:rPr lang="en-US" sz="6277" b="1" dirty="0">
                <a:solidFill>
                  <a:srgbClr val="FEDD2C"/>
                </a:solidFill>
                <a:latin typeface="Montserrat Bold"/>
                <a:ea typeface="Montserrat Bold"/>
                <a:cs typeface="Montserrat Bold"/>
                <a:sym typeface="Montserrat Bold"/>
              </a:rPr>
              <a:t>Related Illnesses</a:t>
            </a:r>
          </a:p>
        </p:txBody>
      </p:sp>
      <p:grpSp>
        <p:nvGrpSpPr>
          <p:cNvPr id="12" name="Group 11">
            <a:extLst>
              <a:ext uri="{FF2B5EF4-FFF2-40B4-BE49-F238E27FC236}">
                <a16:creationId xmlns:a16="http://schemas.microsoft.com/office/drawing/2014/main" id="{8EFC241C-A96E-9587-425A-CB431D33A5B0}"/>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55470FDC-CC64-30BE-ECAF-C9EEE2D0CF5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7932FF09-67EB-D253-8388-18E3D2AD399A}"/>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8" descr="It's so hot in Texas - Imgur">
            <a:extLst>
              <a:ext uri="{FF2B5EF4-FFF2-40B4-BE49-F238E27FC236}">
                <a16:creationId xmlns:a16="http://schemas.microsoft.com/office/drawing/2014/main" id="{827E7ACC-B329-B9D0-3B13-9825A6AF8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4694" y="4204947"/>
            <a:ext cx="7905332" cy="5928999"/>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47">
            <a:extLst>
              <a:ext uri="{FF2B5EF4-FFF2-40B4-BE49-F238E27FC236}">
                <a16:creationId xmlns:a16="http://schemas.microsoft.com/office/drawing/2014/main" id="{B4296F25-A376-B8A6-3698-0B31C866F8EC}"/>
              </a:ext>
            </a:extLst>
          </p:cNvPr>
          <p:cNvSpPr/>
          <p:nvPr/>
        </p:nvSpPr>
        <p:spPr>
          <a:xfrm>
            <a:off x="293995" y="8039663"/>
            <a:ext cx="5889627" cy="1870597"/>
          </a:xfrm>
          <a:prstGeom prst="rect">
            <a:avLst/>
          </a:prstGeom>
          <a:ln w="12700">
            <a:miter lim="400000"/>
          </a:ln>
          <a:extLst>
            <a:ext uri="{C572A759-6A51-4108-AA02-DFA0A04FC94B}">
              <ma14:wrappingTextBoxFlag xmlns:ma14="http://schemas.microsoft.com/office/mac/drawingml/2011/main" xmlns="" val="1"/>
            </a:ext>
          </a:extLst>
        </p:spPr>
        <p:txBody>
          <a:bodyPr wrap="square" lIns="27093" tIns="27093" rIns="27093" bIns="27093" anchor="ctr">
            <a:spAutoFit/>
          </a:bodyPr>
          <a:lstStyle>
            <a:lvl1pPr algn="l" defTabSz="587022">
              <a:spcBef>
                <a:spcPts val="2400"/>
              </a:spcBef>
              <a:defRPr sz="5900">
                <a:solidFill>
                  <a:srgbClr val="032A44"/>
                </a:solidFill>
                <a:latin typeface="Gotham Narrow Medium"/>
                <a:ea typeface="Gotham Narrow Medium"/>
                <a:cs typeface="Gotham Narrow Medium"/>
                <a:sym typeface="Gotham Narrow Medium"/>
              </a:defRPr>
            </a:lvl1pPr>
          </a:lstStyle>
          <a:p>
            <a:pPr>
              <a:spcBef>
                <a:spcPts val="600"/>
              </a:spcBef>
            </a:pPr>
            <a:r>
              <a:rPr lang="en-US" sz="3600" dirty="0"/>
              <a:t>Presented by: </a:t>
            </a:r>
          </a:p>
          <a:p>
            <a:pPr>
              <a:spcBef>
                <a:spcPts val="600"/>
              </a:spcBef>
            </a:pPr>
            <a:r>
              <a:rPr lang="en-US" sz="3600" dirty="0"/>
              <a:t>James Lynch</a:t>
            </a:r>
          </a:p>
          <a:p>
            <a:pPr>
              <a:spcBef>
                <a:spcPts val="600"/>
              </a:spcBef>
            </a:pPr>
            <a:r>
              <a:rPr lang="en-US" sz="3600" dirty="0"/>
              <a:t>Tellus Services</a:t>
            </a:r>
            <a:endParaRPr sz="3600" dirty="0"/>
          </a:p>
        </p:txBody>
      </p:sp>
      <p:pic>
        <p:nvPicPr>
          <p:cNvPr id="5" name="Picture 6" descr="Best Texas Heat Memes [2024] – DFW Craft Shows">
            <a:extLst>
              <a:ext uri="{FF2B5EF4-FFF2-40B4-BE49-F238E27FC236}">
                <a16:creationId xmlns:a16="http://schemas.microsoft.com/office/drawing/2014/main" id="{6D625B96-00D2-90AE-FD66-AEC29248B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50" y="2293231"/>
            <a:ext cx="9369291" cy="4907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7751" y="2101398"/>
            <a:ext cx="5900415" cy="7433126"/>
            <a:chOff x="0" y="0"/>
            <a:chExt cx="7867220" cy="9910835"/>
          </a:xfrm>
        </p:grpSpPr>
        <p:pic>
          <p:nvPicPr>
            <p:cNvPr id="3" name="Picture 3"/>
            <p:cNvPicPr>
              <a:picLocks noChangeAspect="1"/>
            </p:cNvPicPr>
            <p:nvPr/>
          </p:nvPicPr>
          <p:blipFill>
            <a:blip r:embed="rId2"/>
            <a:srcRect t="2188" b="13980"/>
            <a:stretch>
              <a:fillRect/>
            </a:stretch>
          </p:blipFill>
          <p:spPr>
            <a:xfrm>
              <a:off x="0" y="0"/>
              <a:ext cx="7867220" cy="9910835"/>
            </a:xfrm>
            <a:prstGeom prst="rect">
              <a:avLst/>
            </a:prstGeom>
          </p:spPr>
        </p:pic>
      </p:grpSp>
      <p:grpSp>
        <p:nvGrpSpPr>
          <p:cNvPr id="4" name="Group 4"/>
          <p:cNvGrpSpPr/>
          <p:nvPr/>
        </p:nvGrpSpPr>
        <p:grpSpPr>
          <a:xfrm>
            <a:off x="3813212" y="379412"/>
            <a:ext cx="10661576" cy="1346202"/>
            <a:chOff x="0" y="0"/>
            <a:chExt cx="15157523" cy="1913890"/>
          </a:xfrm>
        </p:grpSpPr>
        <p:sp>
          <p:nvSpPr>
            <p:cNvPr id="5" name="Freeform 5"/>
            <p:cNvSpPr/>
            <p:nvPr/>
          </p:nvSpPr>
          <p:spPr>
            <a:xfrm>
              <a:off x="0" y="0"/>
              <a:ext cx="15157523" cy="1913890"/>
            </a:xfrm>
            <a:custGeom>
              <a:avLst/>
              <a:gdLst/>
              <a:ahLst/>
              <a:cxnLst/>
              <a:rect l="l" t="t" r="r" b="b"/>
              <a:pathLst>
                <a:path w="15157523" h="1913890">
                  <a:moveTo>
                    <a:pt x="15033064" y="1913890"/>
                  </a:moveTo>
                  <a:lnTo>
                    <a:pt x="124460" y="1913890"/>
                  </a:lnTo>
                  <a:cubicBezTo>
                    <a:pt x="55880" y="1913890"/>
                    <a:pt x="0" y="1858010"/>
                    <a:pt x="0" y="1789430"/>
                  </a:cubicBezTo>
                  <a:lnTo>
                    <a:pt x="0" y="124460"/>
                  </a:lnTo>
                  <a:cubicBezTo>
                    <a:pt x="0" y="55880"/>
                    <a:pt x="55880" y="0"/>
                    <a:pt x="124460" y="0"/>
                  </a:cubicBezTo>
                  <a:lnTo>
                    <a:pt x="15033064" y="0"/>
                  </a:lnTo>
                  <a:cubicBezTo>
                    <a:pt x="15101643" y="0"/>
                    <a:pt x="15157523" y="55880"/>
                    <a:pt x="15157523" y="124460"/>
                  </a:cubicBezTo>
                  <a:lnTo>
                    <a:pt x="15157523" y="1789430"/>
                  </a:lnTo>
                  <a:cubicBezTo>
                    <a:pt x="15157523" y="1858010"/>
                    <a:pt x="15101643" y="1913890"/>
                    <a:pt x="15033064" y="1913890"/>
                  </a:cubicBezTo>
                  <a:close/>
                </a:path>
              </a:pathLst>
            </a:custGeom>
            <a:solidFill>
              <a:srgbClr val="000000"/>
            </a:solidFill>
          </p:spPr>
          <p:txBody>
            <a:bodyPr/>
            <a:lstStyle/>
            <a:p>
              <a:endParaRPr lang="en-US" dirty="0"/>
            </a:p>
          </p:txBody>
        </p:sp>
      </p:grpSp>
      <p:sp>
        <p:nvSpPr>
          <p:cNvPr id="6" name="AutoShape 6"/>
          <p:cNvSpPr/>
          <p:nvPr/>
        </p:nvSpPr>
        <p:spPr>
          <a:xfrm flipV="1">
            <a:off x="35" y="1037230"/>
            <a:ext cx="18287965" cy="35448"/>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p:cNvSpPr txBox="1"/>
          <p:nvPr/>
        </p:nvSpPr>
        <p:spPr>
          <a:xfrm>
            <a:off x="6851031" y="2959186"/>
            <a:ext cx="5783735" cy="488569"/>
          </a:xfrm>
          <a:prstGeom prst="rect">
            <a:avLst/>
          </a:prstGeom>
        </p:spPr>
        <p:txBody>
          <a:bodyPr lIns="0" tIns="0" rIns="0" bIns="0" rtlCol="0" anchor="t">
            <a:spAutoFit/>
          </a:bodyPr>
          <a:lstStyle/>
          <a:p>
            <a:pPr algn="l">
              <a:lnSpc>
                <a:spcPts val="3968"/>
              </a:lnSpc>
            </a:pPr>
            <a:r>
              <a:rPr lang="en-US" sz="3200" b="1" dirty="0">
                <a:solidFill>
                  <a:srgbClr val="000000"/>
                </a:solidFill>
                <a:latin typeface="Montserrat Bold"/>
                <a:ea typeface="Montserrat Bold"/>
                <a:cs typeface="Montserrat Bold"/>
                <a:sym typeface="Montserrat Bold"/>
              </a:rPr>
              <a:t>In Case of an Emergency:</a:t>
            </a:r>
          </a:p>
        </p:txBody>
      </p:sp>
      <p:sp>
        <p:nvSpPr>
          <p:cNvPr id="8" name="TextBox 8"/>
          <p:cNvSpPr txBox="1"/>
          <p:nvPr/>
        </p:nvSpPr>
        <p:spPr>
          <a:xfrm>
            <a:off x="6851031" y="3738942"/>
            <a:ext cx="10279498" cy="1024896"/>
          </a:xfrm>
          <a:prstGeom prst="rect">
            <a:avLst/>
          </a:prstGeom>
        </p:spPr>
        <p:txBody>
          <a:bodyPr lIns="0" tIns="0" rIns="0" bIns="0" rtlCol="0" anchor="t">
            <a:spAutoFit/>
          </a:bodyPr>
          <a:lstStyle/>
          <a:p>
            <a:pPr marL="742950" marR="0" lvl="1" indent="-285750" algn="l" defTabSz="457200" rtl="0" eaLnBrk="1" fontAlgn="auto" latinLnBrk="0" hangingPunct="1">
              <a:lnSpc>
                <a:spcPct val="100000"/>
              </a:lnSpc>
              <a:spcBef>
                <a:spcPct val="20000"/>
              </a:spcBef>
              <a:spcAft>
                <a:spcPts val="600"/>
              </a:spcAft>
              <a:buClr>
                <a:srgbClr val="FFCA08">
                  <a:lumMod val="75000"/>
                </a:srgbClr>
              </a:buClr>
              <a:buSzPct val="145000"/>
              <a:buFont typeface="Arial"/>
              <a:buChar char="•"/>
              <a:tabLst/>
              <a:defRPr/>
            </a:pPr>
            <a:r>
              <a:rPr lang="en-US" sz="2800" b="1" dirty="0">
                <a:solidFill>
                  <a:prstClr val="black"/>
                </a:solidFill>
                <a:latin typeface="Corbel" panose="020B0503020204020204"/>
              </a:rPr>
              <a:t>Jonathan Conners </a:t>
            </a:r>
            <a:r>
              <a:rPr lang="en-US" sz="2800" dirty="0">
                <a:solidFill>
                  <a:prstClr val="black"/>
                </a:solidFill>
                <a:latin typeface="Corbel" panose="020B0503020204020204"/>
              </a:rPr>
              <a:t>Petroleum Museum Director of Rentals</a:t>
            </a:r>
            <a:endParaRPr lang="en-US" sz="2800" b="1" dirty="0">
              <a:solidFill>
                <a:prstClr val="black"/>
              </a:solidFill>
              <a:latin typeface="Corbel" panose="020B0503020204020204"/>
            </a:endParaRPr>
          </a:p>
          <a:p>
            <a:pPr marL="742950" marR="0" lvl="1" indent="-285750" algn="l" defTabSz="457200" rtl="0" eaLnBrk="1" fontAlgn="auto" latinLnBrk="0" hangingPunct="1">
              <a:lnSpc>
                <a:spcPct val="100000"/>
              </a:lnSpc>
              <a:spcBef>
                <a:spcPct val="20000"/>
              </a:spcBef>
              <a:spcAft>
                <a:spcPts val="600"/>
              </a:spcAft>
              <a:buClr>
                <a:srgbClr val="FFCA08">
                  <a:lumMod val="75000"/>
                </a:srgbClr>
              </a:buClr>
              <a:buSzPct val="145000"/>
              <a:buFont typeface="Arial"/>
              <a:buChar char="•"/>
              <a:tabLst/>
              <a:defRPr/>
            </a:pPr>
            <a:r>
              <a:rPr lang="en-US" sz="2800" dirty="0">
                <a:solidFill>
                  <a:prstClr val="black"/>
                </a:solidFill>
                <a:latin typeface="Corbel" panose="020B0503020204020204"/>
              </a:rPr>
              <a:t>Exits &amp; Muster Points</a:t>
            </a:r>
            <a:endParaRPr lang="en-US" sz="2800" dirty="0">
              <a:solidFill>
                <a:srgbClr val="000000"/>
              </a:solidFill>
              <a:latin typeface="Montserrat"/>
              <a:ea typeface="Montserrat"/>
              <a:cs typeface="Montserrat"/>
              <a:sym typeface="Montserrat"/>
            </a:endParaRPr>
          </a:p>
        </p:txBody>
      </p:sp>
      <p:sp>
        <p:nvSpPr>
          <p:cNvPr id="9" name="TextBox 9"/>
          <p:cNvSpPr txBox="1"/>
          <p:nvPr/>
        </p:nvSpPr>
        <p:spPr>
          <a:xfrm>
            <a:off x="3946884" y="497089"/>
            <a:ext cx="10394232" cy="1082271"/>
          </a:xfrm>
          <a:prstGeom prst="rect">
            <a:avLst/>
          </a:prstGeom>
        </p:spPr>
        <p:txBody>
          <a:bodyPr lIns="0" tIns="0" rIns="0" bIns="0" rtlCol="0" anchor="t">
            <a:spAutoFit/>
          </a:bodyPr>
          <a:lstStyle/>
          <a:p>
            <a:pPr algn="l">
              <a:lnSpc>
                <a:spcPts val="8651"/>
              </a:lnSpc>
            </a:pPr>
            <a:r>
              <a:rPr lang="en-US" sz="6977" b="1" dirty="0">
                <a:solidFill>
                  <a:srgbClr val="FEDD2C"/>
                </a:solidFill>
                <a:latin typeface="Montserrat Bold"/>
                <a:ea typeface="Montserrat Bold"/>
                <a:cs typeface="Montserrat Bold"/>
                <a:sym typeface="Montserrat Bold"/>
              </a:rPr>
              <a:t>MEETING PROTOCOLS</a:t>
            </a:r>
          </a:p>
        </p:txBody>
      </p:sp>
      <p:sp>
        <p:nvSpPr>
          <p:cNvPr id="10" name="TextBox 10"/>
          <p:cNvSpPr txBox="1"/>
          <p:nvPr/>
        </p:nvSpPr>
        <p:spPr>
          <a:xfrm>
            <a:off x="6851031" y="5187352"/>
            <a:ext cx="10279498" cy="3563861"/>
          </a:xfrm>
          <a:prstGeom prst="rect">
            <a:avLst/>
          </a:prstGeom>
        </p:spPr>
        <p:txBody>
          <a:bodyPr lIns="0" tIns="0" rIns="0" bIns="0" rtlCol="0" anchor="t">
            <a:spAutoFit/>
          </a:bodyPr>
          <a:lstStyle/>
          <a:p>
            <a:pPr algn="l">
              <a:lnSpc>
                <a:spcPts val="3968"/>
              </a:lnSpc>
            </a:pPr>
            <a:r>
              <a:rPr lang="en-US" sz="3200" b="1" dirty="0">
                <a:solidFill>
                  <a:srgbClr val="000000"/>
                </a:solidFill>
                <a:latin typeface="Montserrat Bold"/>
                <a:ea typeface="Montserrat Bold"/>
                <a:cs typeface="Montserrat Bold"/>
                <a:sym typeface="Montserrat Bold"/>
              </a:rPr>
              <a:t>Please put phones on vibrate. If you need to take a call, please step outside.</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Restrooms are to your right and out through the double doors.</a:t>
            </a:r>
          </a:p>
          <a:p>
            <a:pPr algn="l">
              <a:lnSpc>
                <a:spcPts val="3968"/>
              </a:lnSpc>
            </a:pPr>
            <a:endParaRPr lang="en-US" sz="3200" b="1" dirty="0">
              <a:solidFill>
                <a:srgbClr val="000000"/>
              </a:solidFill>
              <a:latin typeface="Montserrat Bold"/>
              <a:ea typeface="Montserrat Bold"/>
              <a:cs typeface="Montserrat Bold"/>
              <a:sym typeface="Montserrat Bold"/>
            </a:endParaRPr>
          </a:p>
          <a:p>
            <a:pPr>
              <a:lnSpc>
                <a:spcPts val="3968"/>
              </a:lnSpc>
            </a:pPr>
            <a:r>
              <a:rPr lang="en-US" sz="3200" b="1" dirty="0">
                <a:solidFill>
                  <a:srgbClr val="000000"/>
                </a:solidFill>
                <a:latin typeface="Montserrat Bold"/>
                <a:ea typeface="Montserrat Bold"/>
                <a:cs typeface="Montserrat Bold"/>
                <a:sym typeface="Montserrat Bold"/>
              </a:rPr>
              <a:t>We ask that you participate in the discussion!</a:t>
            </a:r>
          </a:p>
        </p:txBody>
      </p:sp>
      <p:grpSp>
        <p:nvGrpSpPr>
          <p:cNvPr id="17" name="Group 16">
            <a:extLst>
              <a:ext uri="{FF2B5EF4-FFF2-40B4-BE49-F238E27FC236}">
                <a16:creationId xmlns:a16="http://schemas.microsoft.com/office/drawing/2014/main" id="{F9D96813-3C5E-34B3-1D47-E42134BCBB68}"/>
              </a:ext>
            </a:extLst>
          </p:cNvPr>
          <p:cNvGrpSpPr/>
          <p:nvPr/>
        </p:nvGrpSpPr>
        <p:grpSpPr>
          <a:xfrm>
            <a:off x="16763915" y="8980923"/>
            <a:ext cx="1524085" cy="1107203"/>
            <a:chOff x="61504" y="6066665"/>
            <a:chExt cx="1025852" cy="758950"/>
          </a:xfrm>
        </p:grpSpPr>
        <p:sp>
          <p:nvSpPr>
            <p:cNvPr id="18" name="Oval 17">
              <a:extLst>
                <a:ext uri="{FF2B5EF4-FFF2-40B4-BE49-F238E27FC236}">
                  <a16:creationId xmlns:a16="http://schemas.microsoft.com/office/drawing/2014/main" id="{6FDF80DF-31DB-C345-D331-845A31EB4B8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yellow x on a black background&#10;&#10;AI-generated content may be incorrect.">
              <a:extLst>
                <a:ext uri="{FF2B5EF4-FFF2-40B4-BE49-F238E27FC236}">
                  <a16:creationId xmlns:a16="http://schemas.microsoft.com/office/drawing/2014/main" id="{0E216B5A-0AA7-7768-CA1B-BC6CD3E5E526}"/>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5259" y="153055"/>
            <a:ext cx="11992930"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26823"/>
            <a:ext cx="18287965" cy="45818"/>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Contributing Factors</a:t>
            </a:r>
          </a:p>
        </p:txBody>
      </p:sp>
      <p:grpSp>
        <p:nvGrpSpPr>
          <p:cNvPr id="10" name="Group 9">
            <a:extLst>
              <a:ext uri="{FF2B5EF4-FFF2-40B4-BE49-F238E27FC236}">
                <a16:creationId xmlns:a16="http://schemas.microsoft.com/office/drawing/2014/main" id="{5964451E-2478-9A5E-FC8F-9870D2D470B2}"/>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6604CA87-6BE8-79AA-7912-8F37BB465F1B}"/>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7CB73A19-9184-8659-7226-9B97CA31CA0E}"/>
                </a:ext>
              </a:extLst>
            </p:cNvPr>
            <p:cNvPicPr>
              <a:picLocks noChangeAspect="1"/>
            </p:cNvPicPr>
            <p:nvPr/>
          </p:nvPicPr>
          <p:blipFill>
            <a:blip r:embed="rId3"/>
            <a:stretch>
              <a:fillRect/>
            </a:stretch>
          </p:blipFill>
          <p:spPr>
            <a:xfrm>
              <a:off x="61504" y="6190487"/>
              <a:ext cx="1025852" cy="513207"/>
            </a:xfrm>
            <a:prstGeom prst="rect">
              <a:avLst/>
            </a:prstGeom>
          </p:spPr>
        </p:pic>
      </p:grpSp>
      <p:pic>
        <p:nvPicPr>
          <p:cNvPr id="6" name="Picture 4">
            <a:extLst>
              <a:ext uri="{FF2B5EF4-FFF2-40B4-BE49-F238E27FC236}">
                <a16:creationId xmlns:a16="http://schemas.microsoft.com/office/drawing/2014/main" id="{5F1E151F-6E31-EE16-134E-21A2DCB80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5531" y="1346409"/>
            <a:ext cx="3765550" cy="5223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s This Typical Texas Heat or the Coldest Summer of the Rest of Our Lives?">
            <a:extLst>
              <a:ext uri="{FF2B5EF4-FFF2-40B4-BE49-F238E27FC236}">
                <a16:creationId xmlns:a16="http://schemas.microsoft.com/office/drawing/2014/main" id="{3FAD00DD-0838-ABF1-469B-4B87EFB928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7515" y="6541826"/>
            <a:ext cx="4993565" cy="374517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E5D82255-0AA4-2DCA-ABD7-758FC3F70817}"/>
              </a:ext>
            </a:extLst>
          </p:cNvPr>
          <p:cNvSpPr txBox="1">
            <a:spLocks/>
          </p:cNvSpPr>
          <p:nvPr/>
        </p:nvSpPr>
        <p:spPr>
          <a:xfrm>
            <a:off x="2116919" y="3194006"/>
            <a:ext cx="6287558" cy="45240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3157" indent="-483157">
              <a:defRPr/>
            </a:pPr>
            <a:r>
              <a:rPr lang="en-US" altLang="en-US" sz="6000" dirty="0">
                <a:latin typeface="Arial" panose="020B0604020202020204" pitchFamily="34" charset="0"/>
                <a:cs typeface="Arial" panose="020B0604020202020204" pitchFamily="34" charset="0"/>
              </a:rPr>
              <a:t>Temperature</a:t>
            </a:r>
          </a:p>
          <a:p>
            <a:pPr marL="483157" indent="-483157">
              <a:defRPr/>
            </a:pPr>
            <a:r>
              <a:rPr lang="en-US" altLang="en-US" sz="6000" dirty="0">
                <a:latin typeface="Arial" panose="020B0604020202020204" pitchFamily="34" charset="0"/>
                <a:cs typeface="Arial" panose="020B0604020202020204" pitchFamily="34" charset="0"/>
              </a:rPr>
              <a:t>Humidity</a:t>
            </a:r>
          </a:p>
          <a:p>
            <a:pPr marL="483157" indent="-483157">
              <a:defRPr/>
            </a:pPr>
            <a:r>
              <a:rPr lang="en-US" altLang="en-US" sz="6000" dirty="0">
                <a:latin typeface="Arial" panose="020B0604020202020204" pitchFamily="34" charset="0"/>
                <a:cs typeface="Arial" panose="020B0604020202020204" pitchFamily="34" charset="0"/>
              </a:rPr>
              <a:t>Radiant Heat</a:t>
            </a:r>
          </a:p>
          <a:p>
            <a:pPr marL="483157" indent="-483157">
              <a:defRPr/>
            </a:pPr>
            <a:r>
              <a:rPr lang="en-US" altLang="en-US" sz="6000" dirty="0">
                <a:latin typeface="Arial" panose="020B0604020202020204" pitchFamily="34" charset="0"/>
                <a:cs typeface="Arial" panose="020B0604020202020204" pitchFamily="34" charset="0"/>
              </a:rPr>
              <a:t>Air Velocity</a:t>
            </a:r>
          </a:p>
          <a:p>
            <a:pPr>
              <a:buFont typeface="Arial" pitchFamily="34" charset="0"/>
              <a:buNone/>
              <a:defRPr/>
            </a:pPr>
            <a:endParaRPr lang="en-US" altLang="en-US" sz="6000" dirty="0">
              <a:latin typeface="Arial" panose="020B0604020202020204" pitchFamily="34" charset="0"/>
              <a:cs typeface="Arial" panose="020B0604020202020204" pitchFamily="34" charset="0"/>
            </a:endParaRPr>
          </a:p>
          <a:p>
            <a:pPr>
              <a:defRPr/>
            </a:pPr>
            <a:endParaRPr lang="en-US" altLang="en-US" sz="6000" dirty="0">
              <a:latin typeface="FlamencoD"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 calcmode="lin" valueType="num">
                                      <p:cBhvr>
                                        <p:cTn id="1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p:cTn id="17"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 calcmode="lin" valueType="num">
                                      <p:cBhvr>
                                        <p:cTn id="22"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2006" y="153055"/>
            <a:ext cx="12686183"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grpSp>
        <p:nvGrpSpPr>
          <p:cNvPr id="10" name="Group 9">
            <a:extLst>
              <a:ext uri="{FF2B5EF4-FFF2-40B4-BE49-F238E27FC236}">
                <a16:creationId xmlns:a16="http://schemas.microsoft.com/office/drawing/2014/main" id="{F7B24976-308F-FA2E-8CB6-D3490D20B7D4}"/>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F3CFA0E6-1E59-7D21-E562-FE4DBEB30BF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A5709B7F-BBF8-9E72-248C-683DE1614AC2}"/>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3" name="TextBox 5">
            <a:extLst>
              <a:ext uri="{FF2B5EF4-FFF2-40B4-BE49-F238E27FC236}">
                <a16:creationId xmlns:a16="http://schemas.microsoft.com/office/drawing/2014/main" id="{2450E3D8-082E-3241-58D5-F8B1EC679A1A}"/>
              </a:ext>
            </a:extLst>
          </p:cNvPr>
          <p:cNvSpPr txBox="1"/>
          <p:nvPr/>
        </p:nvSpPr>
        <p:spPr>
          <a:xfrm>
            <a:off x="2511188" y="249306"/>
            <a:ext cx="12440707"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Contributing Factors – Cont’d</a:t>
            </a:r>
          </a:p>
        </p:txBody>
      </p:sp>
      <p:pic>
        <p:nvPicPr>
          <p:cNvPr id="5" name="Picture 1">
            <a:extLst>
              <a:ext uri="{FF2B5EF4-FFF2-40B4-BE49-F238E27FC236}">
                <a16:creationId xmlns:a16="http://schemas.microsoft.com/office/drawing/2014/main" id="{FBE00771-3402-E064-2958-ADA61FD74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7539" y="1532534"/>
            <a:ext cx="3938418" cy="330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E3EB412-28C1-8F4B-4102-4F26BE0818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00594" y="5143500"/>
            <a:ext cx="3938418" cy="377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D7E12438-1590-FABB-1BF9-31FDF9043C94}"/>
              </a:ext>
            </a:extLst>
          </p:cNvPr>
          <p:cNvSpPr txBox="1">
            <a:spLocks noChangeArrowheads="1"/>
          </p:cNvSpPr>
          <p:nvPr/>
        </p:nvSpPr>
        <p:spPr bwMode="auto">
          <a:xfrm>
            <a:off x="1180683" y="2610464"/>
            <a:ext cx="11880224" cy="6188568"/>
          </a:xfrm>
          <a:prstGeom prst="rect">
            <a:avLst/>
          </a:prstGeom>
        </p:spPr>
        <p:txBody>
          <a:bodyPr wrap="square"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4400" u="sng" dirty="0">
                <a:latin typeface="Arial" panose="020B0604020202020204" pitchFamily="34" charset="0"/>
                <a:cs typeface="Arial" panose="020B0604020202020204" pitchFamily="34" charset="0"/>
              </a:rPr>
              <a:t>Personal Factors</a:t>
            </a:r>
          </a:p>
          <a:p>
            <a:pPr marL="657324" indent="-571500"/>
            <a:r>
              <a:rPr lang="en-US" altLang="en-US" sz="4400" dirty="0">
                <a:latin typeface="Arial" panose="020B0604020202020204" pitchFamily="34" charset="0"/>
                <a:cs typeface="Arial" panose="020B0604020202020204" pitchFamily="34" charset="0"/>
              </a:rPr>
              <a:t>Age</a:t>
            </a:r>
          </a:p>
          <a:p>
            <a:pPr marL="657324" indent="-571500"/>
            <a:r>
              <a:rPr lang="en-US" altLang="en-US" sz="4400" dirty="0">
                <a:latin typeface="Arial" panose="020B0604020202020204" pitchFamily="34" charset="0"/>
                <a:cs typeface="Arial" panose="020B0604020202020204" pitchFamily="34" charset="0"/>
              </a:rPr>
              <a:t>Weight</a:t>
            </a:r>
          </a:p>
          <a:p>
            <a:pPr marL="657324" indent="-571500"/>
            <a:r>
              <a:rPr lang="en-US" altLang="en-US" sz="4400" dirty="0">
                <a:latin typeface="Arial" panose="020B0604020202020204" pitchFamily="34" charset="0"/>
                <a:cs typeface="Arial" panose="020B0604020202020204" pitchFamily="34" charset="0"/>
              </a:rPr>
              <a:t>Fitness</a:t>
            </a:r>
          </a:p>
          <a:p>
            <a:pPr marL="657324" indent="-571500"/>
            <a:r>
              <a:rPr lang="en-US" altLang="en-US" sz="4400" dirty="0">
                <a:latin typeface="Arial" panose="020B0604020202020204" pitchFamily="34" charset="0"/>
                <a:cs typeface="Arial" panose="020B0604020202020204" pitchFamily="34" charset="0"/>
              </a:rPr>
              <a:t>Acclimatization – increased tolerance to heat that comes from working in a hot environment for a period of 1-2 weeks.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p:cTn id="25"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p:cTn id="3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424C4-CF05-57E5-0FF3-CAC4500E8A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FABBC80-CAA1-DD66-78B5-0C0B6EEA25F3}"/>
              </a:ext>
            </a:extLst>
          </p:cNvPr>
          <p:cNvGrpSpPr/>
          <p:nvPr/>
        </p:nvGrpSpPr>
        <p:grpSpPr>
          <a:xfrm>
            <a:off x="5349921" y="153055"/>
            <a:ext cx="7465327" cy="1198840"/>
            <a:chOff x="0" y="0"/>
            <a:chExt cx="19146126" cy="1913890"/>
          </a:xfrm>
        </p:grpSpPr>
        <p:sp>
          <p:nvSpPr>
            <p:cNvPr id="3" name="Freeform 3">
              <a:extLst>
                <a:ext uri="{FF2B5EF4-FFF2-40B4-BE49-F238E27FC236}">
                  <a16:creationId xmlns:a16="http://schemas.microsoft.com/office/drawing/2014/main" id="{65807C5F-1AA1-F447-ABFB-DC37D315217D}"/>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B86D5157-5994-FE17-5D87-CC564FA72786}"/>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97F80596-7552-EC3D-5579-30605740114E}"/>
              </a:ext>
            </a:extLst>
          </p:cNvPr>
          <p:cNvSpPr txBox="1"/>
          <p:nvPr/>
        </p:nvSpPr>
        <p:spPr>
          <a:xfrm>
            <a:off x="3231553" y="249306"/>
            <a:ext cx="11720342"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0" name="Group 9">
            <a:extLst>
              <a:ext uri="{FF2B5EF4-FFF2-40B4-BE49-F238E27FC236}">
                <a16:creationId xmlns:a16="http://schemas.microsoft.com/office/drawing/2014/main" id="{27BABB08-620E-28FA-07F2-D54F489F26F8}"/>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2B1487D8-CD59-EEEE-0C9A-0F6D76996E9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85B160D2-6645-1F27-1353-AF527F50FC39}"/>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1">
            <a:extLst>
              <a:ext uri="{FF2B5EF4-FFF2-40B4-BE49-F238E27FC236}">
                <a16:creationId xmlns:a16="http://schemas.microsoft.com/office/drawing/2014/main" id="{749D64D1-9BC5-7F94-B7D6-9EF6EFCC6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2271" y="2124097"/>
            <a:ext cx="6405754" cy="640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107E810-8FFB-768D-B068-33DB65F9A524}"/>
              </a:ext>
            </a:extLst>
          </p:cNvPr>
          <p:cNvSpPr txBox="1">
            <a:spLocks noChangeArrowheads="1"/>
          </p:cNvSpPr>
          <p:nvPr/>
        </p:nvSpPr>
        <p:spPr bwMode="auto">
          <a:xfrm>
            <a:off x="2232571" y="2703351"/>
            <a:ext cx="11054080" cy="5852160"/>
          </a:xfrm>
          <a:prstGeom prst="rect">
            <a:avLst/>
          </a:prstGeom>
        </p:spPr>
        <p:txBody>
          <a:bodyPr wrap="square"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8951" indent="-568951"/>
            <a:r>
              <a:rPr lang="en-US" altLang="en-US" sz="6600" dirty="0">
                <a:latin typeface="Arial" panose="020B0604020202020204" pitchFamily="34" charset="0"/>
                <a:cs typeface="Arial" panose="020B0604020202020204" pitchFamily="34" charset="0"/>
              </a:rPr>
              <a:t>Heat Rash </a:t>
            </a:r>
          </a:p>
          <a:p>
            <a:pPr marL="568951" indent="-568951"/>
            <a:r>
              <a:rPr lang="en-US" altLang="en-US" sz="6600" dirty="0">
                <a:latin typeface="Arial" panose="020B0604020202020204" pitchFamily="34" charset="0"/>
                <a:cs typeface="Arial" panose="020B0604020202020204" pitchFamily="34" charset="0"/>
              </a:rPr>
              <a:t>Heat Cramps</a:t>
            </a:r>
          </a:p>
          <a:p>
            <a:pPr marL="568951" indent="-568951"/>
            <a:r>
              <a:rPr lang="en-US" altLang="en-US" sz="6600" dirty="0">
                <a:latin typeface="Arial" panose="020B0604020202020204" pitchFamily="34" charset="0"/>
                <a:cs typeface="Arial" panose="020B0604020202020204" pitchFamily="34" charset="0"/>
              </a:rPr>
              <a:t>Heat Exhaustion</a:t>
            </a:r>
          </a:p>
          <a:p>
            <a:pPr marL="568951" indent="-568951"/>
            <a:r>
              <a:rPr lang="en-US" altLang="en-US" sz="6600" dirty="0">
                <a:latin typeface="Arial" panose="020B0604020202020204" pitchFamily="34" charset="0"/>
                <a:cs typeface="Arial" panose="020B0604020202020204" pitchFamily="34" charset="0"/>
              </a:rPr>
              <a:t>Heat Stroke</a:t>
            </a:r>
          </a:p>
        </p:txBody>
      </p:sp>
    </p:spTree>
    <p:extLst>
      <p:ext uri="{BB962C8B-B14F-4D97-AF65-F5344CB8AC3E}">
        <p14:creationId xmlns:p14="http://schemas.microsoft.com/office/powerpoint/2010/main" val="18897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grpId="0" nodeType="afterEffect">
                                  <p:stCondLst>
                                    <p:cond delay="100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4500"/>
                            </p:stCondLst>
                            <p:childTnLst>
                              <p:par>
                                <p:cTn id="20" presetID="23" presetClass="entr" presetSubtype="16" fill="hold" grpId="0" nodeType="afterEffect">
                                  <p:stCondLst>
                                    <p:cond delay="100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100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77218" y="153055"/>
            <a:ext cx="7478974"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08849"/>
            <a:ext cx="18287965" cy="6379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0" name="Group 9">
            <a:extLst>
              <a:ext uri="{FF2B5EF4-FFF2-40B4-BE49-F238E27FC236}">
                <a16:creationId xmlns:a16="http://schemas.microsoft.com/office/drawing/2014/main" id="{5B390E75-5DCD-0698-9AB1-B633727706E1}"/>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E85D433B-4EC0-F207-5CC0-94342525FD6B}"/>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ECF93C15-21C9-C088-75FE-1CB79677DD09}"/>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Rectangle 3">
            <a:extLst>
              <a:ext uri="{FF2B5EF4-FFF2-40B4-BE49-F238E27FC236}">
                <a16:creationId xmlns:a16="http://schemas.microsoft.com/office/drawing/2014/main" id="{5A8D07CD-8F38-84E8-3BBD-5D5DA5EBC8CE}"/>
              </a:ext>
            </a:extLst>
          </p:cNvPr>
          <p:cNvSpPr txBox="1">
            <a:spLocks noChangeArrowheads="1"/>
          </p:cNvSpPr>
          <p:nvPr/>
        </p:nvSpPr>
        <p:spPr bwMode="auto">
          <a:xfrm>
            <a:off x="660096" y="2000673"/>
            <a:ext cx="11923139" cy="6285653"/>
          </a:xfrm>
          <a:prstGeom prst="rect">
            <a:avLst/>
          </a:prstGeom>
        </p:spPr>
        <p:txBody>
          <a:bodyPr wrap="square" numCol="1"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7672" lvl="1" indent="0">
              <a:buFont typeface="Arial" pitchFamily="34" charset="0"/>
              <a:buNone/>
            </a:pPr>
            <a:r>
              <a:rPr lang="en-US" altLang="en-US" sz="4800" u="sng" dirty="0">
                <a:latin typeface="Arial" panose="020B0604020202020204" pitchFamily="34" charset="0"/>
                <a:cs typeface="Arial" panose="020B0604020202020204" pitchFamily="34" charset="0"/>
              </a:rPr>
              <a:t>Heat Rash</a:t>
            </a:r>
          </a:p>
          <a:p>
            <a:pPr marL="977603" indent="-404137"/>
            <a:r>
              <a:rPr lang="en-US" altLang="en-US" sz="4800" dirty="0">
                <a:latin typeface="Arial" panose="020B0604020202020204" pitchFamily="34" charset="0"/>
                <a:cs typeface="Arial" panose="020B0604020202020204" pitchFamily="34" charset="0"/>
              </a:rPr>
              <a:t>Also known as “Prickly Heat.”	</a:t>
            </a:r>
          </a:p>
          <a:p>
            <a:pPr marL="977603" indent="-404137"/>
            <a:r>
              <a:rPr lang="en-US" altLang="en-US" sz="4800" dirty="0">
                <a:latin typeface="Arial" panose="020B0604020202020204" pitchFamily="34" charset="0"/>
                <a:cs typeface="Arial" panose="020B0604020202020204" pitchFamily="34" charset="0"/>
              </a:rPr>
              <a:t>Occurs when sweat cannot freely evaporate from the skin and sweat ducts become plugged. This inflammation can cause a red rash.</a:t>
            </a:r>
          </a:p>
          <a:p>
            <a:pPr marL="977603" indent="-404137"/>
            <a:r>
              <a:rPr lang="en-US" altLang="en-US" sz="4800" dirty="0">
                <a:latin typeface="Arial" panose="020B0604020202020204" pitchFamily="34" charset="0"/>
                <a:cs typeface="Arial" panose="020B0604020202020204" pitchFamily="34" charset="0"/>
              </a:rPr>
              <a:t>Can be prevented by wearing clothes that allow sweat to evaporate as well as bathing regularly and drying the skin.</a:t>
            </a:r>
          </a:p>
        </p:txBody>
      </p:sp>
      <p:pic>
        <p:nvPicPr>
          <p:cNvPr id="7" name="Picture 1">
            <a:extLst>
              <a:ext uri="{FF2B5EF4-FFF2-40B4-BE49-F238E27FC236}">
                <a16:creationId xmlns:a16="http://schemas.microsoft.com/office/drawing/2014/main" id="{ACF4B46A-2D21-4A03-01F1-FAE09A3564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87201" y="1686612"/>
            <a:ext cx="6054732" cy="454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16" fill="hold" grpId="0" nodeType="afterEffect">
                                  <p:stCondLst>
                                    <p:cond delay="300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23" presetClass="entr" presetSubtype="16" fill="hold" grpId="0" nodeType="afterEffect">
                                  <p:stCondLst>
                                    <p:cond delay="200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7500"/>
                            </p:stCondLst>
                            <p:childTnLst>
                              <p:par>
                                <p:cTn id="20" presetID="23" presetClass="entr" presetSubtype="16" fill="hold" grpId="0" nodeType="afterEffect">
                                  <p:stCondLst>
                                    <p:cond delay="200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100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5319-666E-A358-1859-04F8503F661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2552E8D-9A22-CC73-0186-0A98F9AEE83E}"/>
              </a:ext>
            </a:extLst>
          </p:cNvPr>
          <p:cNvGrpSpPr/>
          <p:nvPr/>
        </p:nvGrpSpPr>
        <p:grpSpPr>
          <a:xfrm>
            <a:off x="5568287" y="153055"/>
            <a:ext cx="7110483" cy="1198840"/>
            <a:chOff x="0" y="0"/>
            <a:chExt cx="19146126" cy="1913890"/>
          </a:xfrm>
        </p:grpSpPr>
        <p:sp>
          <p:nvSpPr>
            <p:cNvPr id="3" name="Freeform 3">
              <a:extLst>
                <a:ext uri="{FF2B5EF4-FFF2-40B4-BE49-F238E27FC236}">
                  <a16:creationId xmlns:a16="http://schemas.microsoft.com/office/drawing/2014/main" id="{096E29D3-992C-394B-71F1-99B445C87BC0}"/>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51346792-A355-35E2-893B-55DB53EF9460}"/>
              </a:ext>
            </a:extLst>
          </p:cNvPr>
          <p:cNvSpPr/>
          <p:nvPr/>
        </p:nvSpPr>
        <p:spPr>
          <a:xfrm flipV="1">
            <a:off x="35" y="764275"/>
            <a:ext cx="18287965" cy="8366"/>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88029CEE-BDF4-60DF-DCA5-B70824C6BD8B}"/>
              </a:ext>
            </a:extLst>
          </p:cNvPr>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3" name="Group 12">
            <a:extLst>
              <a:ext uri="{FF2B5EF4-FFF2-40B4-BE49-F238E27FC236}">
                <a16:creationId xmlns:a16="http://schemas.microsoft.com/office/drawing/2014/main" id="{BF2051E3-A679-E6C0-9FB6-95860A38720D}"/>
              </a:ext>
            </a:extLst>
          </p:cNvPr>
          <p:cNvGrpSpPr/>
          <p:nvPr/>
        </p:nvGrpSpPr>
        <p:grpSpPr>
          <a:xfrm>
            <a:off x="16763915" y="8980923"/>
            <a:ext cx="1524085" cy="1107203"/>
            <a:chOff x="61504" y="6066665"/>
            <a:chExt cx="1025852" cy="758950"/>
          </a:xfrm>
        </p:grpSpPr>
        <p:sp>
          <p:nvSpPr>
            <p:cNvPr id="14" name="Oval 13">
              <a:extLst>
                <a:ext uri="{FF2B5EF4-FFF2-40B4-BE49-F238E27FC236}">
                  <a16:creationId xmlns:a16="http://schemas.microsoft.com/office/drawing/2014/main" id="{65452BE4-BFB4-5453-BE17-935F8790010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yellow x on a black background&#10;&#10;AI-generated content may be incorrect.">
              <a:extLst>
                <a:ext uri="{FF2B5EF4-FFF2-40B4-BE49-F238E27FC236}">
                  <a16:creationId xmlns:a16="http://schemas.microsoft.com/office/drawing/2014/main" id="{914B3169-8170-0F77-A396-697D82C686AD}"/>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Rectangle 3">
            <a:extLst>
              <a:ext uri="{FF2B5EF4-FFF2-40B4-BE49-F238E27FC236}">
                <a16:creationId xmlns:a16="http://schemas.microsoft.com/office/drawing/2014/main" id="{B19C195E-7156-826B-E680-AD7E0ADB607C}"/>
              </a:ext>
            </a:extLst>
          </p:cNvPr>
          <p:cNvSpPr txBox="1">
            <a:spLocks noChangeArrowheads="1"/>
          </p:cNvSpPr>
          <p:nvPr/>
        </p:nvSpPr>
        <p:spPr>
          <a:xfrm>
            <a:off x="733340" y="1645236"/>
            <a:ext cx="17398278" cy="58521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4400" u="sng" dirty="0">
                <a:latin typeface="Arial" panose="020B0604020202020204" pitchFamily="34" charset="0"/>
                <a:cs typeface="Arial" panose="020B0604020202020204" pitchFamily="34" charset="0"/>
              </a:rPr>
              <a:t>Heat Cramps</a:t>
            </a:r>
          </a:p>
          <a:p>
            <a:pPr marL="408652" indent="-408652">
              <a:lnSpc>
                <a:spcPct val="150000"/>
              </a:lnSpc>
              <a:spcAft>
                <a:spcPts val="853"/>
              </a:spcAft>
              <a:defRPr/>
            </a:pPr>
            <a:r>
              <a:rPr lang="en-US" sz="4400" dirty="0">
                <a:latin typeface="Arial" panose="020B0604020202020204" pitchFamily="34" charset="0"/>
                <a:cs typeface="Arial" panose="020B0604020202020204" pitchFamily="34" charset="0"/>
              </a:rPr>
              <a:t>Cramps in the arms, legs, or abdomen</a:t>
            </a:r>
          </a:p>
          <a:p>
            <a:pPr marL="408652" indent="-408652">
              <a:lnSpc>
                <a:spcPct val="110000"/>
              </a:lnSpc>
              <a:spcBef>
                <a:spcPts val="0"/>
              </a:spcBef>
              <a:spcAft>
                <a:spcPts val="853"/>
              </a:spcAft>
              <a:defRPr/>
            </a:pPr>
            <a:r>
              <a:rPr lang="en-US" sz="4400" dirty="0">
                <a:latin typeface="Arial" panose="020B0604020202020204" pitchFamily="34" charset="0"/>
                <a:cs typeface="Arial" panose="020B0604020202020204" pitchFamily="34" charset="0"/>
              </a:rPr>
              <a:t>Occur in individuals who sweat profusely then drink large quantities of water, but do not adequately replace the body’s salt loss</a:t>
            </a:r>
          </a:p>
          <a:p>
            <a:pPr marL="408652" indent="-408652">
              <a:spcBef>
                <a:spcPts val="853"/>
              </a:spcBef>
              <a:defRPr/>
            </a:pPr>
            <a:r>
              <a:rPr lang="en-US" sz="4400" dirty="0">
                <a:latin typeface="Arial" panose="020B0604020202020204" pitchFamily="34" charset="0"/>
                <a:cs typeface="Arial" panose="020B0604020202020204" pitchFamily="34" charset="0"/>
              </a:rPr>
              <a:t>To prevent, ensure that salts are replaced during and after heavy sweating</a:t>
            </a:r>
          </a:p>
          <a:p>
            <a:pPr>
              <a:buFont typeface="Arial" pitchFamily="34" charset="0"/>
              <a:buNone/>
              <a:defRPr/>
            </a:pPr>
            <a:r>
              <a:rPr lang="en-US" sz="4400" dirty="0">
                <a:latin typeface="Arial" panose="020B0604020202020204" pitchFamily="34" charset="0"/>
                <a:cs typeface="Arial" panose="020B0604020202020204" pitchFamily="34" charset="0"/>
              </a:rPr>
              <a:t>	</a:t>
            </a:r>
          </a:p>
        </p:txBody>
      </p:sp>
      <p:pic>
        <p:nvPicPr>
          <p:cNvPr id="7" name="Picture 2">
            <a:extLst>
              <a:ext uri="{FF2B5EF4-FFF2-40B4-BE49-F238E27FC236}">
                <a16:creationId xmlns:a16="http://schemas.microsoft.com/office/drawing/2014/main" id="{8D84501B-3A91-2E85-D3D1-C4DC06274A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6018" y="7294947"/>
            <a:ext cx="3895677" cy="28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08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72752" y="153055"/>
            <a:ext cx="7410736"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72641"/>
            <a:ext cx="18287965"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1" name="Group 10">
            <a:extLst>
              <a:ext uri="{FF2B5EF4-FFF2-40B4-BE49-F238E27FC236}">
                <a16:creationId xmlns:a16="http://schemas.microsoft.com/office/drawing/2014/main" id="{2DA3881B-A8D4-843C-D874-7A6B79EBFFD1}"/>
              </a:ext>
            </a:extLst>
          </p:cNvPr>
          <p:cNvGrpSpPr/>
          <p:nvPr/>
        </p:nvGrpSpPr>
        <p:grpSpPr>
          <a:xfrm>
            <a:off x="16763915" y="8980923"/>
            <a:ext cx="1524085" cy="1107203"/>
            <a:chOff x="61504" y="6066665"/>
            <a:chExt cx="1025852" cy="758950"/>
          </a:xfrm>
        </p:grpSpPr>
        <p:sp>
          <p:nvSpPr>
            <p:cNvPr id="12" name="Oval 11">
              <a:extLst>
                <a:ext uri="{FF2B5EF4-FFF2-40B4-BE49-F238E27FC236}">
                  <a16:creationId xmlns:a16="http://schemas.microsoft.com/office/drawing/2014/main" id="{30454893-C114-EE19-395A-BC485D99B26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F23B9051-5CA8-5DF0-848C-749740EFF7B5}"/>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Rectangle 3">
            <a:extLst>
              <a:ext uri="{FF2B5EF4-FFF2-40B4-BE49-F238E27FC236}">
                <a16:creationId xmlns:a16="http://schemas.microsoft.com/office/drawing/2014/main" id="{AAC51CAF-0E4D-0CE5-DDE6-7FAE8A4B4C97}"/>
              </a:ext>
            </a:extLst>
          </p:cNvPr>
          <p:cNvSpPr txBox="1">
            <a:spLocks/>
          </p:cNvSpPr>
          <p:nvPr/>
        </p:nvSpPr>
        <p:spPr>
          <a:xfrm>
            <a:off x="540480" y="2000673"/>
            <a:ext cx="11054080" cy="628565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altLang="en-US" sz="4400" u="sng" dirty="0">
                <a:latin typeface="Arial" panose="020B0604020202020204" pitchFamily="34" charset="0"/>
                <a:cs typeface="Arial" panose="020B0604020202020204" pitchFamily="34" charset="0"/>
              </a:rPr>
              <a:t>Heat Exhaustion – Cause</a:t>
            </a:r>
          </a:p>
          <a:p>
            <a:pPr marL="0" indent="0">
              <a:buFont typeface="Arial" pitchFamily="34" charset="0"/>
              <a:buNone/>
              <a:defRPr/>
            </a:pPr>
            <a:endParaRPr lang="en-US" altLang="en-US" sz="4400" u="sng" dirty="0">
              <a:latin typeface="Arial" panose="020B0604020202020204" pitchFamily="34" charset="0"/>
              <a:cs typeface="Arial" panose="020B0604020202020204" pitchFamily="34" charset="0"/>
            </a:endParaRPr>
          </a:p>
          <a:p>
            <a:pPr marL="657004" indent="-496703">
              <a:defRPr/>
            </a:pPr>
            <a:r>
              <a:rPr lang="en-US" altLang="en-US" sz="4400" dirty="0">
                <a:latin typeface="Arial" panose="020B0604020202020204" pitchFamily="34" charset="0"/>
                <a:cs typeface="Arial" panose="020B0604020202020204" pitchFamily="34" charset="0"/>
              </a:rPr>
              <a:t>Mild form of shock caused when the circulatory system begins to fail as a result of the body’s inadequate effort to give off excessive heat.</a:t>
            </a:r>
          </a:p>
          <a:p>
            <a:pPr marL="657004" indent="-496703">
              <a:defRPr/>
            </a:pPr>
            <a:r>
              <a:rPr lang="en-US" altLang="en-US" sz="4400" dirty="0">
                <a:latin typeface="Arial" panose="020B0604020202020204" pitchFamily="34" charset="0"/>
                <a:cs typeface="Arial" panose="020B0604020202020204" pitchFamily="34" charset="0"/>
              </a:rPr>
              <a:t>Although not an immediate threat to life, if not properly treated, could evolve into heat stroke.</a:t>
            </a:r>
          </a:p>
        </p:txBody>
      </p:sp>
      <p:pic>
        <p:nvPicPr>
          <p:cNvPr id="8" name="Picture 2" descr="Heat exhaustion up 53 percent from 2016 to 2021 – The Hill">
            <a:extLst>
              <a:ext uri="{FF2B5EF4-FFF2-40B4-BE49-F238E27FC236}">
                <a16:creationId xmlns:a16="http://schemas.microsoft.com/office/drawing/2014/main" id="{3745903F-C56E-301A-D629-3125B30FD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9784" y="3199691"/>
            <a:ext cx="6361834" cy="3887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p:cTn id="17"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7DC2-5F9D-B3AC-C26E-E9D5DA287A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246D95-129A-FC39-DE77-D04013866A6F}"/>
              </a:ext>
            </a:extLst>
          </p:cNvPr>
          <p:cNvGrpSpPr/>
          <p:nvPr/>
        </p:nvGrpSpPr>
        <p:grpSpPr>
          <a:xfrm>
            <a:off x="5459103" y="153055"/>
            <a:ext cx="7356145" cy="1198840"/>
            <a:chOff x="0" y="0"/>
            <a:chExt cx="19146126" cy="1913890"/>
          </a:xfrm>
        </p:grpSpPr>
        <p:sp>
          <p:nvSpPr>
            <p:cNvPr id="3" name="Freeform 3">
              <a:extLst>
                <a:ext uri="{FF2B5EF4-FFF2-40B4-BE49-F238E27FC236}">
                  <a16:creationId xmlns:a16="http://schemas.microsoft.com/office/drawing/2014/main" id="{2E6BE71E-DB6E-9F7F-913D-3C51A9A290A8}"/>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B96B43CC-EBA7-0CE2-F05E-A386C6257201}"/>
              </a:ext>
            </a:extLst>
          </p:cNvPr>
          <p:cNvSpPr/>
          <p:nvPr/>
        </p:nvSpPr>
        <p:spPr>
          <a:xfrm flipV="1">
            <a:off x="35" y="772641"/>
            <a:ext cx="18287965"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a:extLst>
              <a:ext uri="{FF2B5EF4-FFF2-40B4-BE49-F238E27FC236}">
                <a16:creationId xmlns:a16="http://schemas.microsoft.com/office/drawing/2014/main" id="{D2CF03BF-1514-A299-16DF-809269564617}"/>
              </a:ext>
            </a:extLst>
          </p:cNvPr>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1" name="Group 10">
            <a:extLst>
              <a:ext uri="{FF2B5EF4-FFF2-40B4-BE49-F238E27FC236}">
                <a16:creationId xmlns:a16="http://schemas.microsoft.com/office/drawing/2014/main" id="{D773FA1F-C0B3-29D5-B844-9A56AD4AB072}"/>
              </a:ext>
            </a:extLst>
          </p:cNvPr>
          <p:cNvGrpSpPr/>
          <p:nvPr/>
        </p:nvGrpSpPr>
        <p:grpSpPr>
          <a:xfrm>
            <a:off x="16763915" y="8980923"/>
            <a:ext cx="1524085" cy="1107203"/>
            <a:chOff x="61504" y="6066665"/>
            <a:chExt cx="1025852" cy="758950"/>
          </a:xfrm>
        </p:grpSpPr>
        <p:sp>
          <p:nvSpPr>
            <p:cNvPr id="12" name="Oval 11">
              <a:extLst>
                <a:ext uri="{FF2B5EF4-FFF2-40B4-BE49-F238E27FC236}">
                  <a16:creationId xmlns:a16="http://schemas.microsoft.com/office/drawing/2014/main" id="{DC2E9762-D6FF-D487-401A-77F79B5BD7B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9CFFEE58-5A56-AC90-FD15-90085A5E37DD}"/>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Rectangle 3">
            <a:extLst>
              <a:ext uri="{FF2B5EF4-FFF2-40B4-BE49-F238E27FC236}">
                <a16:creationId xmlns:a16="http://schemas.microsoft.com/office/drawing/2014/main" id="{58910042-1453-A3C2-3817-E79BE3111255}"/>
              </a:ext>
            </a:extLst>
          </p:cNvPr>
          <p:cNvSpPr txBox="1">
            <a:spLocks/>
          </p:cNvSpPr>
          <p:nvPr/>
        </p:nvSpPr>
        <p:spPr>
          <a:xfrm>
            <a:off x="785808" y="2116904"/>
            <a:ext cx="12029440" cy="57003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altLang="en-US" sz="4800" u="sng" dirty="0">
                <a:latin typeface="Arial" panose="020B0604020202020204" pitchFamily="34" charset="0"/>
                <a:cs typeface="Arial" panose="020B0604020202020204" pitchFamily="34" charset="0"/>
              </a:rPr>
              <a:t>Heat Exhaustion – Symptoms</a:t>
            </a:r>
          </a:p>
          <a:p>
            <a:pPr marL="0" indent="0">
              <a:buFont typeface="Arial" pitchFamily="34" charset="0"/>
              <a:buNone/>
              <a:defRPr/>
            </a:pPr>
            <a:r>
              <a:rPr lang="en-US" altLang="en-US" sz="4800" dirty="0">
                <a:latin typeface="Arial" panose="020B0604020202020204" pitchFamily="34" charset="0"/>
                <a:cs typeface="Arial" panose="020B0604020202020204" pitchFamily="34" charset="0"/>
              </a:rPr>
              <a:t>Skin is clammy and moist</a:t>
            </a:r>
          </a:p>
          <a:p>
            <a:pPr marL="657004" indent="-408652">
              <a:defRPr/>
            </a:pPr>
            <a:r>
              <a:rPr lang="en-US" altLang="en-US" sz="4800" dirty="0">
                <a:latin typeface="Arial" panose="020B0604020202020204" pitchFamily="34" charset="0"/>
                <a:cs typeface="Arial" panose="020B0604020202020204" pitchFamily="34" charset="0"/>
              </a:rPr>
              <a:t>Extreme weakness or fatigue</a:t>
            </a:r>
          </a:p>
          <a:p>
            <a:pPr marL="657004" indent="-408652">
              <a:defRPr/>
            </a:pPr>
            <a:r>
              <a:rPr lang="en-US" altLang="en-US" sz="4800" dirty="0">
                <a:latin typeface="Arial" panose="020B0604020202020204" pitchFamily="34" charset="0"/>
                <a:cs typeface="Arial" panose="020B0604020202020204" pitchFamily="34" charset="0"/>
              </a:rPr>
              <a:t>Nausea</a:t>
            </a:r>
          </a:p>
          <a:p>
            <a:pPr marL="657004" indent="-408652">
              <a:defRPr/>
            </a:pPr>
            <a:r>
              <a:rPr lang="en-US" altLang="en-US" sz="4800" dirty="0">
                <a:latin typeface="Arial" panose="020B0604020202020204" pitchFamily="34" charset="0"/>
                <a:cs typeface="Arial" panose="020B0604020202020204" pitchFamily="34" charset="0"/>
              </a:rPr>
              <a:t>Headache</a:t>
            </a:r>
          </a:p>
          <a:p>
            <a:pPr marL="657004" indent="-408652">
              <a:defRPr/>
            </a:pPr>
            <a:r>
              <a:rPr lang="en-US" altLang="en-US" sz="4800" dirty="0">
                <a:latin typeface="Arial" panose="020B0604020202020204" pitchFamily="34" charset="0"/>
                <a:cs typeface="Arial" panose="020B0604020202020204" pitchFamily="34" charset="0"/>
              </a:rPr>
              <a:t>Complexion pale or flushed</a:t>
            </a:r>
          </a:p>
          <a:p>
            <a:pPr marL="657004" indent="-408652">
              <a:defRPr/>
            </a:pPr>
            <a:r>
              <a:rPr lang="en-US" altLang="en-US" sz="4800" dirty="0">
                <a:latin typeface="Arial" panose="020B0604020202020204" pitchFamily="34" charset="0"/>
                <a:cs typeface="Arial" panose="020B0604020202020204" pitchFamily="34" charset="0"/>
              </a:rPr>
              <a:t>Body temperature normal or slightly elevated</a:t>
            </a:r>
          </a:p>
        </p:txBody>
      </p:sp>
      <p:pic>
        <p:nvPicPr>
          <p:cNvPr id="8" name="Picture 2" descr="Key tips for outdoor workers in the maritime sector to reduce heat stress  risk - SAFETY4SEA">
            <a:extLst>
              <a:ext uri="{FF2B5EF4-FFF2-40B4-BE49-F238E27FC236}">
                <a16:creationId xmlns:a16="http://schemas.microsoft.com/office/drawing/2014/main" id="{D8A6C35F-F4E1-1234-8FC2-A531C8946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9450" y="3179936"/>
            <a:ext cx="6545925" cy="436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p:cTn id="3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5" end="5"/>
                                            </p:txEl>
                                          </p:spTgt>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p:cTn id="37"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50173" y="153055"/>
            <a:ext cx="6933063"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3" name="Group 12">
            <a:extLst>
              <a:ext uri="{FF2B5EF4-FFF2-40B4-BE49-F238E27FC236}">
                <a16:creationId xmlns:a16="http://schemas.microsoft.com/office/drawing/2014/main" id="{5D7DD02B-678B-8489-A1B5-51CDEB2A6445}"/>
              </a:ext>
            </a:extLst>
          </p:cNvPr>
          <p:cNvGrpSpPr/>
          <p:nvPr/>
        </p:nvGrpSpPr>
        <p:grpSpPr>
          <a:xfrm>
            <a:off x="16763915" y="8980923"/>
            <a:ext cx="1524085" cy="1107203"/>
            <a:chOff x="61504" y="6066665"/>
            <a:chExt cx="1025852" cy="758950"/>
          </a:xfrm>
        </p:grpSpPr>
        <p:sp>
          <p:nvSpPr>
            <p:cNvPr id="14" name="Oval 13">
              <a:extLst>
                <a:ext uri="{FF2B5EF4-FFF2-40B4-BE49-F238E27FC236}">
                  <a16:creationId xmlns:a16="http://schemas.microsoft.com/office/drawing/2014/main" id="{4BF5AF7E-0EC4-1578-EC07-F0AA28E7DE9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yellow x on a black background&#10;&#10;AI-generated content may be incorrect.">
              <a:extLst>
                <a:ext uri="{FF2B5EF4-FFF2-40B4-BE49-F238E27FC236}">
                  <a16:creationId xmlns:a16="http://schemas.microsoft.com/office/drawing/2014/main" id="{07F1CB88-30B6-5A91-3AD0-A3A4E0BC485D}"/>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Rectangle 3">
            <a:extLst>
              <a:ext uri="{FF2B5EF4-FFF2-40B4-BE49-F238E27FC236}">
                <a16:creationId xmlns:a16="http://schemas.microsoft.com/office/drawing/2014/main" id="{8F28ABF3-1DB5-9F15-5996-07086B25A589}"/>
              </a:ext>
            </a:extLst>
          </p:cNvPr>
          <p:cNvSpPr txBox="1">
            <a:spLocks noChangeArrowheads="1"/>
          </p:cNvSpPr>
          <p:nvPr/>
        </p:nvSpPr>
        <p:spPr>
          <a:xfrm>
            <a:off x="675109" y="1892300"/>
            <a:ext cx="11123958" cy="72472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altLang="en-US" sz="6000" u="sng" dirty="0"/>
              <a:t>Heat Exhaustion - Treatment</a:t>
            </a:r>
          </a:p>
          <a:p>
            <a:pPr marL="817303" indent="-404137">
              <a:defRPr/>
            </a:pPr>
            <a:r>
              <a:rPr lang="en-US" altLang="en-US" sz="4400" dirty="0">
                <a:latin typeface="Arial" panose="020B0604020202020204" pitchFamily="34" charset="0"/>
                <a:cs typeface="Arial" panose="020B0604020202020204" pitchFamily="34" charset="0"/>
              </a:rPr>
              <a:t>Do not leave the person alone</a:t>
            </a:r>
          </a:p>
          <a:p>
            <a:pPr marL="817303" indent="-404137">
              <a:defRPr/>
            </a:pPr>
            <a:r>
              <a:rPr lang="en-US" altLang="en-US" sz="4400" dirty="0">
                <a:latin typeface="Arial" panose="020B0604020202020204" pitchFamily="34" charset="0"/>
                <a:cs typeface="Arial" panose="020B0604020202020204" pitchFamily="34" charset="0"/>
              </a:rPr>
              <a:t>Move to a cool place to rest</a:t>
            </a:r>
          </a:p>
          <a:p>
            <a:pPr marL="817303" indent="-404137">
              <a:defRPr/>
            </a:pPr>
            <a:r>
              <a:rPr lang="en-US" altLang="en-US" sz="4400" dirty="0">
                <a:latin typeface="Arial" panose="020B0604020202020204" pitchFamily="34" charset="0"/>
                <a:cs typeface="Arial" panose="020B0604020202020204" pitchFamily="34" charset="0"/>
              </a:rPr>
              <a:t>Drink water or electrolyte fluids</a:t>
            </a:r>
          </a:p>
          <a:p>
            <a:pPr marL="817303" indent="-404137">
              <a:defRPr/>
            </a:pPr>
            <a:r>
              <a:rPr lang="en-US" altLang="en-US" sz="4400" dirty="0">
                <a:latin typeface="Arial" panose="020B0604020202020204" pitchFamily="34" charset="0"/>
                <a:cs typeface="Arial" panose="020B0604020202020204" pitchFamily="34" charset="0"/>
              </a:rPr>
              <a:t>Treat for shock, if necessary</a:t>
            </a:r>
          </a:p>
          <a:p>
            <a:pPr marL="817303" indent="-404137">
              <a:defRPr/>
            </a:pPr>
            <a:r>
              <a:rPr lang="en-US" altLang="en-US" sz="4400" dirty="0">
                <a:latin typeface="Arial" panose="020B0604020202020204" pitchFamily="34" charset="0"/>
                <a:cs typeface="Arial" panose="020B0604020202020204" pitchFamily="34" charset="0"/>
              </a:rPr>
              <a:t>If unconscious, fails to recover rapidly, has  other injuries, or has a history of medical problems, seek medical attention</a:t>
            </a:r>
          </a:p>
        </p:txBody>
      </p:sp>
      <p:pic>
        <p:nvPicPr>
          <p:cNvPr id="8" name="Picture 2" descr="Heat Exhaustion Or Heat Stroke ...">
            <a:extLst>
              <a:ext uri="{FF2B5EF4-FFF2-40B4-BE49-F238E27FC236}">
                <a16:creationId xmlns:a16="http://schemas.microsoft.com/office/drawing/2014/main" id="{04DA3EBD-406A-5521-0075-9C311F28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5449" y="3177087"/>
            <a:ext cx="5992891" cy="44888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p:cTn id="3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5581" y="153055"/>
            <a:ext cx="7083189"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3" name="Group 12">
            <a:extLst>
              <a:ext uri="{FF2B5EF4-FFF2-40B4-BE49-F238E27FC236}">
                <a16:creationId xmlns:a16="http://schemas.microsoft.com/office/drawing/2014/main" id="{663A8C92-6D77-A0DC-A02D-70F3C65ED0F4}"/>
              </a:ext>
            </a:extLst>
          </p:cNvPr>
          <p:cNvGrpSpPr/>
          <p:nvPr/>
        </p:nvGrpSpPr>
        <p:grpSpPr>
          <a:xfrm>
            <a:off x="16763915" y="8980923"/>
            <a:ext cx="1524085" cy="1107203"/>
            <a:chOff x="61504" y="6066665"/>
            <a:chExt cx="1025852" cy="758950"/>
          </a:xfrm>
        </p:grpSpPr>
        <p:sp>
          <p:nvSpPr>
            <p:cNvPr id="14" name="Oval 13">
              <a:extLst>
                <a:ext uri="{FF2B5EF4-FFF2-40B4-BE49-F238E27FC236}">
                  <a16:creationId xmlns:a16="http://schemas.microsoft.com/office/drawing/2014/main" id="{90F2D1B1-4C6A-6459-DBF5-B91C3622FB5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yellow x on a black background&#10;&#10;AI-generated content may be incorrect.">
              <a:extLst>
                <a:ext uri="{FF2B5EF4-FFF2-40B4-BE49-F238E27FC236}">
                  <a16:creationId xmlns:a16="http://schemas.microsoft.com/office/drawing/2014/main" id="{CE76C467-3BB0-37EA-5983-7F55C77CD16D}"/>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Rectangle 3">
            <a:extLst>
              <a:ext uri="{FF2B5EF4-FFF2-40B4-BE49-F238E27FC236}">
                <a16:creationId xmlns:a16="http://schemas.microsoft.com/office/drawing/2014/main" id="{C6F0B1ED-FB60-4F96-CB0B-25BE8231C3D9}"/>
              </a:ext>
            </a:extLst>
          </p:cNvPr>
          <p:cNvSpPr txBox="1">
            <a:spLocks noChangeArrowheads="1"/>
          </p:cNvSpPr>
          <p:nvPr/>
        </p:nvSpPr>
        <p:spPr>
          <a:xfrm>
            <a:off x="1953306" y="1953367"/>
            <a:ext cx="11530681" cy="702755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4000" u="sng" dirty="0">
                <a:latin typeface="Arial" panose="020B0604020202020204" pitchFamily="34" charset="0"/>
                <a:cs typeface="Arial" panose="020B0604020202020204" pitchFamily="34" charset="0"/>
              </a:rPr>
              <a:t>Heat Stroke – Symptoms</a:t>
            </a:r>
          </a:p>
          <a:p>
            <a:pPr marL="568951" indent="-408652">
              <a:defRPr/>
            </a:pPr>
            <a:r>
              <a:rPr lang="en-US" sz="4000" dirty="0">
                <a:latin typeface="Arial" panose="020B0604020202020204" pitchFamily="34" charset="0"/>
                <a:cs typeface="Arial" panose="020B0604020202020204" pitchFamily="34" charset="0"/>
              </a:rPr>
              <a:t>Stop Sweating</a:t>
            </a:r>
          </a:p>
          <a:p>
            <a:pPr marL="568951" indent="-408652">
              <a:defRPr/>
            </a:pPr>
            <a:r>
              <a:rPr lang="en-US" sz="4000" dirty="0">
                <a:latin typeface="Arial" panose="020B0604020202020204" pitchFamily="34" charset="0"/>
                <a:cs typeface="Arial" panose="020B0604020202020204" pitchFamily="34" charset="0"/>
              </a:rPr>
              <a:t>Rapid Pulse</a:t>
            </a:r>
          </a:p>
          <a:p>
            <a:pPr marL="568951" indent="-408652">
              <a:defRPr/>
            </a:pPr>
            <a:r>
              <a:rPr lang="en-US" sz="4000" dirty="0">
                <a:latin typeface="Arial" panose="020B0604020202020204" pitchFamily="34" charset="0"/>
                <a:cs typeface="Arial" panose="020B0604020202020204" pitchFamily="34" charset="0"/>
              </a:rPr>
              <a:t>Mental Confusion</a:t>
            </a:r>
          </a:p>
          <a:p>
            <a:pPr marL="568951" indent="-408652">
              <a:defRPr/>
            </a:pPr>
            <a:r>
              <a:rPr lang="en-US" sz="4000" dirty="0">
                <a:latin typeface="Arial" panose="020B0604020202020204" pitchFamily="34" charset="0"/>
                <a:cs typeface="Arial" panose="020B0604020202020204" pitchFamily="34" charset="0"/>
              </a:rPr>
              <a:t>Loss of Consciousness</a:t>
            </a:r>
          </a:p>
          <a:p>
            <a:pPr marL="568951" indent="-408652">
              <a:defRPr/>
            </a:pPr>
            <a:r>
              <a:rPr lang="en-US" sz="4000" dirty="0">
                <a:latin typeface="Arial" panose="020B0604020202020204" pitchFamily="34" charset="0"/>
                <a:cs typeface="Arial" panose="020B0604020202020204" pitchFamily="34" charset="0"/>
              </a:rPr>
              <a:t>Convulsions</a:t>
            </a:r>
          </a:p>
          <a:p>
            <a:pPr marL="568951" indent="-408652">
              <a:defRPr/>
            </a:pPr>
            <a:r>
              <a:rPr lang="en-US" sz="4000" dirty="0">
                <a:latin typeface="Arial" panose="020B0604020202020204" pitchFamily="34" charset="0"/>
                <a:cs typeface="Arial" panose="020B0604020202020204" pitchFamily="34" charset="0"/>
              </a:rPr>
              <a:t>Body Temperature </a:t>
            </a:r>
            <a:r>
              <a:rPr lang="en-US" sz="4000" u="sng" dirty="0">
                <a:latin typeface="Arial" panose="020B0604020202020204" pitchFamily="34" charset="0"/>
                <a:cs typeface="Arial" panose="020B0604020202020204" pitchFamily="34" charset="0"/>
              </a:rPr>
              <a:t>&gt;</a:t>
            </a:r>
            <a:r>
              <a:rPr lang="en-US" sz="4000" dirty="0">
                <a:latin typeface="Arial" panose="020B0604020202020204" pitchFamily="34" charset="0"/>
                <a:cs typeface="Arial" panose="020B0604020202020204" pitchFamily="34" charset="0"/>
              </a:rPr>
              <a:t> 105</a:t>
            </a:r>
          </a:p>
          <a:p>
            <a:pPr marL="568951" indent="-408652">
              <a:defRPr/>
            </a:pPr>
            <a:r>
              <a:rPr lang="en-US" sz="4000" dirty="0">
                <a:latin typeface="Arial" panose="020B0604020202020204" pitchFamily="34" charset="0"/>
                <a:cs typeface="Arial" panose="020B0604020202020204" pitchFamily="34" charset="0"/>
              </a:rPr>
              <a:t>Hot, dry skin</a:t>
            </a:r>
          </a:p>
          <a:p>
            <a:pPr marL="568951" indent="-408652">
              <a:defRPr/>
            </a:pPr>
            <a:r>
              <a:rPr lang="en-US" sz="4000" dirty="0">
                <a:latin typeface="Arial" panose="020B0604020202020204" pitchFamily="34" charset="0"/>
                <a:cs typeface="Arial" panose="020B0604020202020204" pitchFamily="34" charset="0"/>
              </a:rPr>
              <a:t>Can die unless treated promptly</a:t>
            </a:r>
          </a:p>
        </p:txBody>
      </p:sp>
      <p:pic>
        <p:nvPicPr>
          <p:cNvPr id="8" name="Picture 2" descr="Ask Dr. Nandi: Signs and symptoms of heat exhaustion">
            <a:extLst>
              <a:ext uri="{FF2B5EF4-FFF2-40B4-BE49-F238E27FC236}">
                <a16:creationId xmlns:a16="http://schemas.microsoft.com/office/drawing/2014/main" id="{69D03A4D-9EA2-3970-DD0C-5A27266B6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392" y="1902210"/>
            <a:ext cx="7696565" cy="399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p:cTn id="3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5" end="5"/>
                                            </p:txEl>
                                          </p:spTgt>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p:cTn id="37"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6" end="6"/>
                                            </p:txEl>
                                          </p:spTgt>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p:cTn id="42"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7" end="7"/>
                                            </p:txEl>
                                          </p:spTgt>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p:cTn id="47"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7">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3695" y="153055"/>
            <a:ext cx="7192371"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64275"/>
            <a:ext cx="18287965" cy="8366"/>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4" name="Group 13">
            <a:extLst>
              <a:ext uri="{FF2B5EF4-FFF2-40B4-BE49-F238E27FC236}">
                <a16:creationId xmlns:a16="http://schemas.microsoft.com/office/drawing/2014/main" id="{FB1AEC67-C760-4097-ACB8-BBCFA3300EC4}"/>
              </a:ext>
            </a:extLst>
          </p:cNvPr>
          <p:cNvGrpSpPr/>
          <p:nvPr/>
        </p:nvGrpSpPr>
        <p:grpSpPr>
          <a:xfrm>
            <a:off x="16873098" y="9014382"/>
            <a:ext cx="1414902" cy="1040286"/>
            <a:chOff x="61504" y="6066665"/>
            <a:chExt cx="1025852" cy="758950"/>
          </a:xfrm>
        </p:grpSpPr>
        <p:sp>
          <p:nvSpPr>
            <p:cNvPr id="15" name="Oval 14">
              <a:extLst>
                <a:ext uri="{FF2B5EF4-FFF2-40B4-BE49-F238E27FC236}">
                  <a16:creationId xmlns:a16="http://schemas.microsoft.com/office/drawing/2014/main" id="{87222049-500B-BF6A-8C7B-E7FA2B82AFE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yellow x on a black background&#10;&#10;AI-generated content may be incorrect.">
              <a:extLst>
                <a:ext uri="{FF2B5EF4-FFF2-40B4-BE49-F238E27FC236}">
                  <a16:creationId xmlns:a16="http://schemas.microsoft.com/office/drawing/2014/main" id="{22934F63-A317-27E9-17CA-4F8E1C94C586}"/>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Rectangle 3">
            <a:extLst>
              <a:ext uri="{FF2B5EF4-FFF2-40B4-BE49-F238E27FC236}">
                <a16:creationId xmlns:a16="http://schemas.microsoft.com/office/drawing/2014/main" id="{566ED98F-8EA7-319F-8A03-B7EA106EBF2B}"/>
              </a:ext>
            </a:extLst>
          </p:cNvPr>
          <p:cNvSpPr txBox="1">
            <a:spLocks/>
          </p:cNvSpPr>
          <p:nvPr/>
        </p:nvSpPr>
        <p:spPr>
          <a:xfrm>
            <a:off x="703214" y="2150926"/>
            <a:ext cx="11054080" cy="63940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altLang="en-US" sz="4400" u="sng" dirty="0">
                <a:latin typeface="Arial" panose="020B0604020202020204" pitchFamily="34" charset="0"/>
                <a:cs typeface="Arial" panose="020B0604020202020204" pitchFamily="34" charset="0"/>
              </a:rPr>
              <a:t>Heat Stroke - Cause</a:t>
            </a:r>
          </a:p>
          <a:p>
            <a:pPr marL="657004" indent="-496703">
              <a:defRPr/>
            </a:pPr>
            <a:r>
              <a:rPr lang="en-US" altLang="en-US" sz="4400" dirty="0">
                <a:latin typeface="Arial" panose="020B0604020202020204" pitchFamily="34" charset="0"/>
                <a:cs typeface="Arial" panose="020B0604020202020204" pitchFamily="34" charset="0"/>
              </a:rPr>
              <a:t>Severe and sometimes fatal condition resulting from the failure of the body to regulate its core temperature.</a:t>
            </a:r>
          </a:p>
          <a:p>
            <a:pPr marL="657004" indent="-496703">
              <a:defRPr/>
            </a:pPr>
            <a:r>
              <a:rPr lang="en-US" altLang="en-US" sz="4400" dirty="0">
                <a:latin typeface="Arial" panose="020B0604020202020204" pitchFamily="34" charset="0"/>
                <a:cs typeface="Arial" panose="020B0604020202020204" pitchFamily="34" charset="0"/>
              </a:rPr>
              <a:t>The body’s normal cooling mechanisms stop functioning, </a:t>
            </a:r>
            <a:r>
              <a:rPr lang="en-US" altLang="en-US" sz="4400" b="1" u="sng" dirty="0">
                <a:latin typeface="Arial" panose="020B0604020202020204" pitchFamily="34" charset="0"/>
                <a:cs typeface="Arial" panose="020B0604020202020204" pitchFamily="34" charset="0"/>
              </a:rPr>
              <a:t>sweating stops</a:t>
            </a:r>
            <a:r>
              <a:rPr lang="en-US" altLang="en-US" sz="4400" dirty="0">
                <a:latin typeface="Arial" panose="020B0604020202020204" pitchFamily="34" charset="0"/>
                <a:cs typeface="Arial" panose="020B0604020202020204" pitchFamily="34" charset="0"/>
              </a:rPr>
              <a:t>.</a:t>
            </a:r>
          </a:p>
          <a:p>
            <a:pPr marL="657004" indent="-496703">
              <a:defRPr/>
            </a:pPr>
            <a:r>
              <a:rPr lang="en-US" altLang="en-US" sz="4400" dirty="0">
                <a:latin typeface="Arial" panose="020B0604020202020204" pitchFamily="34" charset="0"/>
                <a:cs typeface="Arial" panose="020B0604020202020204" pitchFamily="34" charset="0"/>
              </a:rPr>
              <a:t>True medical emergency requiring immediate medical attention.</a:t>
            </a:r>
          </a:p>
        </p:txBody>
      </p:sp>
      <p:pic>
        <p:nvPicPr>
          <p:cNvPr id="8" name="Picture 2" descr="Exertional Heat Stroke is a Life ...">
            <a:extLst>
              <a:ext uri="{FF2B5EF4-FFF2-40B4-BE49-F238E27FC236}">
                <a16:creationId xmlns:a16="http://schemas.microsoft.com/office/drawing/2014/main" id="{60D5D3F8-50B9-7FF2-B66C-2610DCE6A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664" y="3029358"/>
            <a:ext cx="6353979" cy="4228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808" y="2310725"/>
            <a:ext cx="7628076" cy="6653889"/>
            <a:chOff x="0" y="0"/>
            <a:chExt cx="11662924" cy="9910835"/>
          </a:xfrm>
        </p:grpSpPr>
        <p:pic>
          <p:nvPicPr>
            <p:cNvPr id="3" name="Picture 3"/>
            <p:cNvPicPr>
              <a:picLocks noChangeAspect="1"/>
            </p:cNvPicPr>
            <p:nvPr/>
          </p:nvPicPr>
          <p:blipFill>
            <a:blip r:embed="rId2"/>
            <a:srcRect l="10845" r="10845"/>
            <a:stretch>
              <a:fillRect/>
            </a:stretch>
          </p:blipFill>
          <p:spPr>
            <a:xfrm>
              <a:off x="0" y="0"/>
              <a:ext cx="11662924" cy="9910835"/>
            </a:xfrm>
            <a:prstGeom prst="rect">
              <a:avLst/>
            </a:prstGeom>
          </p:spPr>
        </p:pic>
      </p:grpSp>
      <p:grpSp>
        <p:nvGrpSpPr>
          <p:cNvPr id="4" name="Group 4"/>
          <p:cNvGrpSpPr/>
          <p:nvPr/>
        </p:nvGrpSpPr>
        <p:grpSpPr>
          <a:xfrm>
            <a:off x="6894010" y="379412"/>
            <a:ext cx="4499980" cy="1346202"/>
            <a:chOff x="0" y="0"/>
            <a:chExt cx="6397605" cy="1913890"/>
          </a:xfrm>
        </p:grpSpPr>
        <p:sp>
          <p:nvSpPr>
            <p:cNvPr id="5" name="Freeform 5"/>
            <p:cNvSpPr/>
            <p:nvPr/>
          </p:nvSpPr>
          <p:spPr>
            <a:xfrm>
              <a:off x="0" y="0"/>
              <a:ext cx="6397605" cy="1913890"/>
            </a:xfrm>
            <a:custGeom>
              <a:avLst/>
              <a:gdLst/>
              <a:ahLst/>
              <a:cxnLst/>
              <a:rect l="l" t="t" r="r" b="b"/>
              <a:pathLst>
                <a:path w="6397605" h="1913890">
                  <a:moveTo>
                    <a:pt x="6273145" y="1913890"/>
                  </a:moveTo>
                  <a:lnTo>
                    <a:pt x="124460" y="1913890"/>
                  </a:lnTo>
                  <a:cubicBezTo>
                    <a:pt x="55880" y="1913890"/>
                    <a:pt x="0" y="1858010"/>
                    <a:pt x="0" y="1789430"/>
                  </a:cubicBezTo>
                  <a:lnTo>
                    <a:pt x="0" y="124460"/>
                  </a:lnTo>
                  <a:cubicBezTo>
                    <a:pt x="0" y="55880"/>
                    <a:pt x="55880" y="0"/>
                    <a:pt x="124460" y="0"/>
                  </a:cubicBezTo>
                  <a:lnTo>
                    <a:pt x="6273145" y="0"/>
                  </a:lnTo>
                  <a:cubicBezTo>
                    <a:pt x="6341725" y="0"/>
                    <a:pt x="6397605" y="55880"/>
                    <a:pt x="6397605" y="124460"/>
                  </a:cubicBezTo>
                  <a:lnTo>
                    <a:pt x="6397605" y="1789430"/>
                  </a:lnTo>
                  <a:cubicBezTo>
                    <a:pt x="6397605" y="1858010"/>
                    <a:pt x="6341725" y="1913890"/>
                    <a:pt x="6273145" y="1913890"/>
                  </a:cubicBezTo>
                  <a:close/>
                </a:path>
              </a:pathLst>
            </a:custGeom>
            <a:solidFill>
              <a:srgbClr val="000000"/>
            </a:solidFill>
          </p:spPr>
          <p:txBody>
            <a:bodyPr/>
            <a:lstStyle/>
            <a:p>
              <a:endParaRPr lang="en-US" dirty="0"/>
            </a:p>
          </p:txBody>
        </p:sp>
      </p:grpSp>
      <p:sp>
        <p:nvSpPr>
          <p:cNvPr id="6" name="AutoShape 6"/>
          <p:cNvSpPr/>
          <p:nvPr/>
        </p:nvSpPr>
        <p:spPr>
          <a:xfrm flipV="1">
            <a:off x="35" y="1064524"/>
            <a:ext cx="18287965" cy="8153"/>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p:cNvSpPr txBox="1"/>
          <p:nvPr/>
        </p:nvSpPr>
        <p:spPr>
          <a:xfrm>
            <a:off x="8379725" y="1962842"/>
            <a:ext cx="9511467" cy="8693470"/>
          </a:xfrm>
          <a:prstGeom prst="rect">
            <a:avLst/>
          </a:prstGeom>
        </p:spPr>
        <p:txBody>
          <a:bodyPr wrap="square" lIns="0" tIns="0" rIns="0" bIns="0" rtlCol="0" anchor="t">
            <a:spAutoFit/>
          </a:bodyPr>
          <a:lstStyle/>
          <a:p>
            <a:pPr algn="l">
              <a:lnSpc>
                <a:spcPts val="3968"/>
              </a:lnSpc>
            </a:pPr>
            <a:r>
              <a:rPr lang="en-US" sz="3200" b="1" dirty="0">
                <a:solidFill>
                  <a:srgbClr val="000000"/>
                </a:solidFill>
                <a:latin typeface="Montserrat Bold"/>
                <a:ea typeface="Montserrat Bold"/>
                <a:cs typeface="Montserrat Bold"/>
                <a:sym typeface="Montserrat Bold"/>
              </a:rPr>
              <a:t>Welcome &amp; Introductions</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Safety Moment </a:t>
            </a:r>
          </a:p>
          <a:p>
            <a:pPr marL="914400" lvl="1" indent="-457200">
              <a:lnSpc>
                <a:spcPts val="3968"/>
              </a:lnSpc>
              <a:buFont typeface="Arial" panose="020B0604020202020204" pitchFamily="34" charset="0"/>
              <a:buChar char="•"/>
            </a:pPr>
            <a:r>
              <a:rPr lang="en-US" sz="3200" b="1" dirty="0">
                <a:solidFill>
                  <a:srgbClr val="000000"/>
                </a:solidFill>
                <a:latin typeface="Montserrat Bold"/>
                <a:ea typeface="Montserrat Bold"/>
                <a:cs typeface="Montserrat Bold"/>
                <a:sym typeface="Montserrat Bold"/>
              </a:rPr>
              <a:t>Complacency – Frank Savage</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EnXL Safety Meeting Topics:</a:t>
            </a:r>
          </a:p>
          <a:p>
            <a:pPr marL="914400" lvl="1" indent="-457200">
              <a:lnSpc>
                <a:spcPts val="3968"/>
              </a:lnSpc>
              <a:buFont typeface="Arial" panose="020B0604020202020204" pitchFamily="34" charset="0"/>
              <a:buChar char="•"/>
            </a:pPr>
            <a:r>
              <a:rPr lang="en-US" sz="3200" b="1" dirty="0">
                <a:solidFill>
                  <a:srgbClr val="000000"/>
                </a:solidFill>
                <a:latin typeface="Montserrat Bold"/>
                <a:ea typeface="Montserrat Bold"/>
                <a:cs typeface="Montserrat Bold"/>
                <a:sym typeface="Montserrat Bold"/>
              </a:rPr>
              <a:t>Courage of Ownership – Dr. Noah Dean – American Safety</a:t>
            </a:r>
          </a:p>
          <a:p>
            <a:pPr marL="914400" lvl="1" indent="-457200">
              <a:lnSpc>
                <a:spcPts val="3968"/>
              </a:lnSpc>
              <a:buFont typeface="Arial" panose="020B0604020202020204" pitchFamily="34" charset="0"/>
              <a:buChar char="•"/>
            </a:pPr>
            <a:r>
              <a:rPr lang="en-US" sz="3200" b="1" dirty="0">
                <a:solidFill>
                  <a:srgbClr val="000000"/>
                </a:solidFill>
                <a:latin typeface="Montserrat Bold"/>
                <a:ea typeface="Montserrat Bold"/>
                <a:cs typeface="Montserrat Bold"/>
                <a:sym typeface="Montserrat Bold"/>
              </a:rPr>
              <a:t>Heat Stress– James Lynch – </a:t>
            </a:r>
          </a:p>
          <a:p>
            <a:pPr lvl="1">
              <a:lnSpc>
                <a:spcPts val="3968"/>
              </a:lnSpc>
            </a:pPr>
            <a:r>
              <a:rPr lang="en-US" sz="3200" b="1" dirty="0">
                <a:solidFill>
                  <a:srgbClr val="000000"/>
                </a:solidFill>
                <a:latin typeface="Montserrat Bold"/>
                <a:ea typeface="Montserrat Bold"/>
                <a:cs typeface="Montserrat Bold"/>
                <a:sym typeface="Montserrat Bold"/>
              </a:rPr>
              <a:t>	Tellus Services</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Safety Statistics – Frank Savage</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CEO Comments - Bruce Johnson</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Conclusion</a:t>
            </a:r>
          </a:p>
          <a:p>
            <a:pPr algn="l">
              <a:lnSpc>
                <a:spcPts val="3968"/>
              </a:lnSpc>
            </a:pPr>
            <a:endParaRPr lang="en-US" sz="3200" b="1" dirty="0">
              <a:solidFill>
                <a:srgbClr val="000000"/>
              </a:solidFill>
              <a:latin typeface="Montserrat Bold"/>
              <a:ea typeface="Montserrat Bold"/>
              <a:cs typeface="Montserrat Bold"/>
              <a:sym typeface="Montserrat Bold"/>
            </a:endParaRPr>
          </a:p>
        </p:txBody>
      </p:sp>
      <p:sp>
        <p:nvSpPr>
          <p:cNvPr id="8" name="TextBox 8"/>
          <p:cNvSpPr txBox="1"/>
          <p:nvPr/>
        </p:nvSpPr>
        <p:spPr>
          <a:xfrm>
            <a:off x="7066038" y="497089"/>
            <a:ext cx="4155924" cy="1082271"/>
          </a:xfrm>
          <a:prstGeom prst="rect">
            <a:avLst/>
          </a:prstGeom>
        </p:spPr>
        <p:txBody>
          <a:bodyPr lIns="0" tIns="0" rIns="0" bIns="0" rtlCol="0" anchor="t">
            <a:spAutoFit/>
          </a:bodyPr>
          <a:lstStyle/>
          <a:p>
            <a:pPr algn="l">
              <a:lnSpc>
                <a:spcPts val="8651"/>
              </a:lnSpc>
            </a:pPr>
            <a:r>
              <a:rPr lang="en-US" sz="6977" b="1" dirty="0">
                <a:solidFill>
                  <a:srgbClr val="FEDD2C"/>
                </a:solidFill>
                <a:latin typeface="Montserrat Bold"/>
                <a:ea typeface="Montserrat Bold"/>
                <a:cs typeface="Montserrat Bold"/>
                <a:sym typeface="Montserrat Bold"/>
              </a:rPr>
              <a:t>AGENDA</a:t>
            </a:r>
          </a:p>
        </p:txBody>
      </p:sp>
      <p:grpSp>
        <p:nvGrpSpPr>
          <p:cNvPr id="11" name="Group 10">
            <a:extLst>
              <a:ext uri="{FF2B5EF4-FFF2-40B4-BE49-F238E27FC236}">
                <a16:creationId xmlns:a16="http://schemas.microsoft.com/office/drawing/2014/main" id="{EB2A9006-1A9B-68DF-A5E3-A8F909ABA60F}"/>
              </a:ext>
            </a:extLst>
          </p:cNvPr>
          <p:cNvGrpSpPr/>
          <p:nvPr/>
        </p:nvGrpSpPr>
        <p:grpSpPr>
          <a:xfrm>
            <a:off x="16763915" y="8980923"/>
            <a:ext cx="1524085" cy="1107203"/>
            <a:chOff x="61504" y="6066665"/>
            <a:chExt cx="1025852" cy="758950"/>
          </a:xfrm>
        </p:grpSpPr>
        <p:sp>
          <p:nvSpPr>
            <p:cNvPr id="12" name="Oval 11">
              <a:extLst>
                <a:ext uri="{FF2B5EF4-FFF2-40B4-BE49-F238E27FC236}">
                  <a16:creationId xmlns:a16="http://schemas.microsoft.com/office/drawing/2014/main" id="{EECAE7B7-8236-9B12-9555-31411BA10ED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FAB45FC1-4D8C-0C51-8E87-539714363FFC}"/>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72752" y="153055"/>
            <a:ext cx="7274258"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a:off x="35" y="772640"/>
            <a:ext cx="18287965" cy="5281"/>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p:cNvSpPr txBox="1"/>
          <p:nvPr/>
        </p:nvSpPr>
        <p:spPr>
          <a:xfrm>
            <a:off x="3231553" y="249306"/>
            <a:ext cx="11720342" cy="977763"/>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Disorders</a:t>
            </a:r>
          </a:p>
        </p:txBody>
      </p:sp>
      <p:grpSp>
        <p:nvGrpSpPr>
          <p:cNvPr id="12" name="Group 11">
            <a:extLst>
              <a:ext uri="{FF2B5EF4-FFF2-40B4-BE49-F238E27FC236}">
                <a16:creationId xmlns:a16="http://schemas.microsoft.com/office/drawing/2014/main" id="{CE41CCE7-44DE-74A0-6CB9-CBB3925D31A9}"/>
              </a:ext>
            </a:extLst>
          </p:cNvPr>
          <p:cNvGrpSpPr/>
          <p:nvPr/>
        </p:nvGrpSpPr>
        <p:grpSpPr>
          <a:xfrm>
            <a:off x="16791211" y="9066198"/>
            <a:ext cx="1496789" cy="973891"/>
            <a:chOff x="61504" y="6066665"/>
            <a:chExt cx="1025852" cy="758950"/>
          </a:xfrm>
        </p:grpSpPr>
        <p:sp>
          <p:nvSpPr>
            <p:cNvPr id="13" name="Oval 12">
              <a:extLst>
                <a:ext uri="{FF2B5EF4-FFF2-40B4-BE49-F238E27FC236}">
                  <a16:creationId xmlns:a16="http://schemas.microsoft.com/office/drawing/2014/main" id="{7BAAF11D-FF4A-3BD6-745D-C32AD9C103B1}"/>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81B8A776-59DF-99FB-770F-252C47B5347C}"/>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Rectangle 3">
            <a:extLst>
              <a:ext uri="{FF2B5EF4-FFF2-40B4-BE49-F238E27FC236}">
                <a16:creationId xmlns:a16="http://schemas.microsoft.com/office/drawing/2014/main" id="{4C476E66-8B7B-E01C-1FC7-F8BC763500FB}"/>
              </a:ext>
            </a:extLst>
          </p:cNvPr>
          <p:cNvSpPr txBox="1">
            <a:spLocks/>
          </p:cNvSpPr>
          <p:nvPr/>
        </p:nvSpPr>
        <p:spPr>
          <a:xfrm>
            <a:off x="565927" y="1750403"/>
            <a:ext cx="11632071" cy="58521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altLang="en-US" sz="4800" u="sng" dirty="0">
                <a:latin typeface="Arial" panose="020B0604020202020204" pitchFamily="34" charset="0"/>
                <a:cs typeface="Arial" panose="020B0604020202020204" pitchFamily="34" charset="0"/>
              </a:rPr>
              <a:t>Heat Stroke – Treatment</a:t>
            </a:r>
          </a:p>
          <a:p>
            <a:pPr marL="657004" indent="-408652">
              <a:defRPr/>
            </a:pPr>
            <a:r>
              <a:rPr lang="en-US" altLang="en-US" sz="4800" dirty="0">
                <a:latin typeface="Arial" panose="020B0604020202020204" pitchFamily="34" charset="0"/>
                <a:cs typeface="Arial" panose="020B0604020202020204" pitchFamily="34" charset="0"/>
              </a:rPr>
              <a:t>Call 911</a:t>
            </a:r>
          </a:p>
          <a:p>
            <a:pPr marL="568951" indent="-320599">
              <a:defRPr/>
            </a:pPr>
            <a:r>
              <a:rPr lang="en-US" altLang="en-US" sz="4800" dirty="0">
                <a:latin typeface="Arial" panose="020B0604020202020204" pitchFamily="34" charset="0"/>
                <a:cs typeface="Arial" panose="020B0604020202020204" pitchFamily="34" charset="0"/>
              </a:rPr>
              <a:t> Remove victim to a cool area</a:t>
            </a:r>
          </a:p>
          <a:p>
            <a:pPr marL="657004" indent="-408652">
              <a:defRPr/>
            </a:pPr>
            <a:r>
              <a:rPr lang="en-US" altLang="en-US" sz="4800" dirty="0">
                <a:latin typeface="Arial" panose="020B0604020202020204" pitchFamily="34" charset="0"/>
                <a:cs typeface="Arial" panose="020B0604020202020204" pitchFamily="34" charset="0"/>
              </a:rPr>
              <a:t>Soak clothing with cool water and fan vigorously to increase cooling</a:t>
            </a:r>
          </a:p>
          <a:p>
            <a:pPr marL="657004" indent="-408652">
              <a:defRPr/>
            </a:pPr>
            <a:r>
              <a:rPr lang="en-US" altLang="en-US" sz="4800" dirty="0">
                <a:latin typeface="Arial" panose="020B0604020202020204" pitchFamily="34" charset="0"/>
                <a:cs typeface="Arial" panose="020B0604020202020204" pitchFamily="34" charset="0"/>
              </a:rPr>
              <a:t>Monitor vital signs</a:t>
            </a:r>
          </a:p>
        </p:txBody>
      </p:sp>
      <p:pic>
        <p:nvPicPr>
          <p:cNvPr id="8" name="Picture 4">
            <a:extLst>
              <a:ext uri="{FF2B5EF4-FFF2-40B4-BE49-F238E27FC236}">
                <a16:creationId xmlns:a16="http://schemas.microsoft.com/office/drawing/2014/main" id="{A6673B6E-26BE-CE73-413C-20FC6B197B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21487" y="2808077"/>
            <a:ext cx="6412931" cy="406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32310" y="137559"/>
            <a:ext cx="6127845"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Take Action!!</a:t>
            </a:r>
          </a:p>
        </p:txBody>
      </p:sp>
      <p:grpSp>
        <p:nvGrpSpPr>
          <p:cNvPr id="11" name="Group 10">
            <a:extLst>
              <a:ext uri="{FF2B5EF4-FFF2-40B4-BE49-F238E27FC236}">
                <a16:creationId xmlns:a16="http://schemas.microsoft.com/office/drawing/2014/main" id="{CA6EA613-156A-23C4-3953-96DC172352DC}"/>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DEA75B11-E8B3-7C5C-0F92-5E0A0874AFF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74A1BA3E-ED42-E7EC-4C9C-FA38616BD71C}"/>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4" descr="heat">
            <a:extLst>
              <a:ext uri="{FF2B5EF4-FFF2-40B4-BE49-F238E27FC236}">
                <a16:creationId xmlns:a16="http://schemas.microsoft.com/office/drawing/2014/main" id="{447E9F49-43EA-1C47-805A-68F0375D73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04080" y="1686085"/>
            <a:ext cx="14879839" cy="8369908"/>
          </a:xfrm>
          <a:prstGeom prst="rect">
            <a:avLst/>
          </a:prstGeom>
          <a:solidFill>
            <a:srgbClr val="FFFFFF"/>
          </a:solid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54E74-9205-0FED-A9E1-FF277EE319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52D1F52-3B6C-FE58-B150-50EFB338AF04}"/>
              </a:ext>
            </a:extLst>
          </p:cNvPr>
          <p:cNvGrpSpPr/>
          <p:nvPr/>
        </p:nvGrpSpPr>
        <p:grpSpPr>
          <a:xfrm>
            <a:off x="4612944" y="137559"/>
            <a:ext cx="9130352" cy="1198840"/>
            <a:chOff x="0" y="0"/>
            <a:chExt cx="19146126" cy="1913890"/>
          </a:xfrm>
        </p:grpSpPr>
        <p:sp>
          <p:nvSpPr>
            <p:cNvPr id="3" name="Freeform 3">
              <a:extLst>
                <a:ext uri="{FF2B5EF4-FFF2-40B4-BE49-F238E27FC236}">
                  <a16:creationId xmlns:a16="http://schemas.microsoft.com/office/drawing/2014/main" id="{EA1098C8-CB79-D42D-124C-CDCF37858AFE}"/>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1BD9326B-8DE9-BF2A-9DA8-37EB062A1261}"/>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46924489-BC60-2EE6-A978-303B63A1416B}"/>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Prevention Methods</a:t>
            </a:r>
          </a:p>
        </p:txBody>
      </p:sp>
      <p:grpSp>
        <p:nvGrpSpPr>
          <p:cNvPr id="11" name="Group 10">
            <a:extLst>
              <a:ext uri="{FF2B5EF4-FFF2-40B4-BE49-F238E27FC236}">
                <a16:creationId xmlns:a16="http://schemas.microsoft.com/office/drawing/2014/main" id="{51D57E62-3204-3A8B-19AF-8097073F366A}"/>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F9746F6A-0F14-4860-2261-A99D735DA74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3A7C74F2-BF41-5895-8A3D-E637E3ED19CF}"/>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5" name="Rectangle 3">
            <a:extLst>
              <a:ext uri="{FF2B5EF4-FFF2-40B4-BE49-F238E27FC236}">
                <a16:creationId xmlns:a16="http://schemas.microsoft.com/office/drawing/2014/main" id="{3B98EA59-0D59-0962-550D-A906182CD5CC}"/>
              </a:ext>
            </a:extLst>
          </p:cNvPr>
          <p:cNvSpPr txBox="1">
            <a:spLocks noChangeArrowheads="1"/>
          </p:cNvSpPr>
          <p:nvPr/>
        </p:nvSpPr>
        <p:spPr bwMode="auto">
          <a:xfrm>
            <a:off x="525610" y="1686085"/>
            <a:ext cx="10856623" cy="8463356"/>
          </a:xfrm>
          <a:prstGeom prst="rect">
            <a:avLst/>
          </a:prstGeom>
        </p:spPr>
        <p:txBody>
          <a:bodyPr wrap="square" numCol="1"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In Hot Weather:</a:t>
            </a:r>
            <a:r>
              <a:rPr lang="en-US" dirty="0"/>
              <a:t> NIOSH recommends drinking about one cup (8 ounces) of water every 15-20 minutes. For jobs lasting two hours or more, also consider electrolyte-containing beverages like sports drinks to replenish lost electrolytes. Do not drink more than 48 ounces (1.5 quarts) of water per hour.</a:t>
            </a:r>
            <a:endParaRPr lang="en-US" b="1" dirty="0"/>
          </a:p>
          <a:p>
            <a:r>
              <a:rPr lang="en-US" b="1" dirty="0"/>
              <a:t>Don't Overdo It: </a:t>
            </a:r>
            <a:r>
              <a:rPr lang="en-US" dirty="0"/>
              <a:t>Drinking too much water can cause </a:t>
            </a:r>
            <a:r>
              <a:rPr lang="en-US" dirty="0">
                <a:hlinkClick r:id="rId3"/>
              </a:rPr>
              <a:t>hyponatremia</a:t>
            </a:r>
            <a:r>
              <a:rPr lang="en-US" dirty="0"/>
              <a:t> (low sodium levels in the blood), which can be a medical emergency. NIOSH recommends not drinking more than 48 ounces of water per hour. </a:t>
            </a:r>
          </a:p>
          <a:p>
            <a:r>
              <a:rPr lang="en-US" b="1" dirty="0"/>
              <a:t>Listen to Your Body (But Don't Rely on Thirst): </a:t>
            </a:r>
            <a:r>
              <a:rPr lang="en-US" dirty="0"/>
              <a:t>While you should drink fluids when you are thirsty, it's best to drink before you feel thirsty, as thirst can be a sign of dehydration. You should be encouraged to drink at regular intervals throughout the work day, not just when you feel thirsty. </a:t>
            </a:r>
          </a:p>
          <a:p>
            <a:endParaRPr lang="en-US" dirty="0"/>
          </a:p>
          <a:p>
            <a:pPr marL="817303" indent="-494446"/>
            <a:endParaRPr lang="en-US" altLang="en-US" dirty="0">
              <a:latin typeface="Arial" panose="020B0604020202020204" pitchFamily="34" charset="0"/>
              <a:cs typeface="Arial" panose="020B0604020202020204" pitchFamily="34" charset="0"/>
            </a:endParaRPr>
          </a:p>
        </p:txBody>
      </p:sp>
      <p:pic>
        <p:nvPicPr>
          <p:cNvPr id="8" name="Picture 2" descr="More workers are dying from heat. Texas ...">
            <a:extLst>
              <a:ext uri="{FF2B5EF4-FFF2-40B4-BE49-F238E27FC236}">
                <a16:creationId xmlns:a16="http://schemas.microsoft.com/office/drawing/2014/main" id="{BD69D047-532F-01EB-BE99-0A3F2E0FC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5781" y="4271094"/>
            <a:ext cx="3880165" cy="227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A58D-27F2-C654-3547-6A0A7D3AD90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4D77621-12C7-23D3-E0A2-75B90A767E2A}"/>
              </a:ext>
            </a:extLst>
          </p:cNvPr>
          <p:cNvGrpSpPr/>
          <p:nvPr/>
        </p:nvGrpSpPr>
        <p:grpSpPr>
          <a:xfrm>
            <a:off x="4612944" y="137559"/>
            <a:ext cx="9130352" cy="1198840"/>
            <a:chOff x="0" y="0"/>
            <a:chExt cx="19146126" cy="1913890"/>
          </a:xfrm>
        </p:grpSpPr>
        <p:sp>
          <p:nvSpPr>
            <p:cNvPr id="3" name="Freeform 3">
              <a:extLst>
                <a:ext uri="{FF2B5EF4-FFF2-40B4-BE49-F238E27FC236}">
                  <a16:creationId xmlns:a16="http://schemas.microsoft.com/office/drawing/2014/main" id="{F3E3F303-8BD4-85F6-C7CF-E869C22DEE04}"/>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298C95F3-7908-FDD6-97DC-20FDD7F9FA38}"/>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C0EBD289-C564-BBEB-6639-07D0D86D9C65}"/>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Prevention Methods</a:t>
            </a:r>
          </a:p>
        </p:txBody>
      </p:sp>
      <p:grpSp>
        <p:nvGrpSpPr>
          <p:cNvPr id="11" name="Group 10">
            <a:extLst>
              <a:ext uri="{FF2B5EF4-FFF2-40B4-BE49-F238E27FC236}">
                <a16:creationId xmlns:a16="http://schemas.microsoft.com/office/drawing/2014/main" id="{CE2F833F-02EF-4B5F-10D0-AADA60BBFE36}"/>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CA2C5DED-C368-1FD2-46E7-04EF4F9E6851}"/>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23212EF6-E75A-B5C3-3EE2-95FEDA7AF4B6}"/>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Content Placeholder 2">
            <a:extLst>
              <a:ext uri="{FF2B5EF4-FFF2-40B4-BE49-F238E27FC236}">
                <a16:creationId xmlns:a16="http://schemas.microsoft.com/office/drawing/2014/main" id="{474D1EB9-D406-4E78-3BA3-C35D19B61E63}"/>
              </a:ext>
            </a:extLst>
          </p:cNvPr>
          <p:cNvSpPr txBox="1">
            <a:spLocks/>
          </p:cNvSpPr>
          <p:nvPr/>
        </p:nvSpPr>
        <p:spPr>
          <a:xfrm>
            <a:off x="1111622" y="2172345"/>
            <a:ext cx="15871920" cy="714895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ctr"/>
            <a:r>
              <a:rPr lang="en-US" sz="3600" b="1" dirty="0">
                <a:latin typeface="Arial" panose="020B0604020202020204" pitchFamily="34" charset="0"/>
                <a:cs typeface="Arial" panose="020B0604020202020204" pitchFamily="34" charset="0"/>
              </a:rPr>
              <a:t>Acclimatization:</a:t>
            </a:r>
            <a:r>
              <a:rPr lang="en-US" sz="3600" dirty="0">
                <a:latin typeface="Arial" panose="020B0604020202020204" pitchFamily="34" charset="0"/>
                <a:cs typeface="Arial" panose="020B0604020202020204" pitchFamily="34" charset="0"/>
              </a:rPr>
              <a:t> Gradual acclimatization to hot environments can improve your body's tolerance to heat. </a:t>
            </a:r>
          </a:p>
          <a:p>
            <a:pPr fontAlgn="ctr"/>
            <a:r>
              <a:rPr lang="en-US" sz="3600" b="1" dirty="0">
                <a:latin typeface="Arial" panose="020B0604020202020204" pitchFamily="34" charset="0"/>
                <a:cs typeface="Arial" panose="020B0604020202020204" pitchFamily="34" charset="0"/>
              </a:rPr>
              <a:t>Cool Down Breaks:</a:t>
            </a:r>
            <a:r>
              <a:rPr lang="en-US" sz="3600" dirty="0">
                <a:latin typeface="Arial" panose="020B0604020202020204" pitchFamily="34" charset="0"/>
                <a:cs typeface="Arial" panose="020B0604020202020204" pitchFamily="34" charset="0"/>
              </a:rPr>
              <a:t> Take frequent breaks in shaded or air-conditioned areas. </a:t>
            </a:r>
          </a:p>
          <a:p>
            <a:pPr fontAlgn="ctr"/>
            <a:r>
              <a:rPr lang="en-US" sz="3600" b="1" dirty="0">
                <a:latin typeface="Arial" panose="020B0604020202020204" pitchFamily="34" charset="0"/>
                <a:cs typeface="Arial" panose="020B0604020202020204" pitchFamily="34" charset="0"/>
              </a:rPr>
              <a:t>Monitor Coworkers:</a:t>
            </a:r>
            <a:r>
              <a:rPr lang="en-US" sz="3600" dirty="0">
                <a:latin typeface="Arial" panose="020B0604020202020204" pitchFamily="34" charset="0"/>
                <a:cs typeface="Arial" panose="020B0604020202020204" pitchFamily="34" charset="0"/>
              </a:rPr>
              <a:t> Observe your coworkers for signs of heat-related illness and offer assistance if needed. </a:t>
            </a:r>
          </a:p>
          <a:p>
            <a:r>
              <a:rPr lang="en-US" sz="3600" b="1" dirty="0">
                <a:latin typeface="Arial" panose="020B0604020202020204" pitchFamily="34" charset="0"/>
                <a:cs typeface="Arial" panose="020B0604020202020204" pitchFamily="34" charset="0"/>
              </a:rPr>
              <a:t>Eat Regular Meals:</a:t>
            </a:r>
            <a:r>
              <a:rPr lang="en-US" sz="3600" dirty="0">
                <a:latin typeface="Arial" panose="020B0604020202020204" pitchFamily="34" charset="0"/>
                <a:cs typeface="Arial" panose="020B0604020202020204" pitchFamily="34" charset="0"/>
              </a:rPr>
              <a:t> Eating regular meals and snacks can help replace lost electrolytes.</a:t>
            </a:r>
          </a:p>
          <a:p>
            <a:r>
              <a:rPr lang="en-US" altLang="en-US" sz="3600" b="1" dirty="0">
                <a:latin typeface="Arial" panose="020B0604020202020204" pitchFamily="34" charset="0"/>
                <a:cs typeface="Arial" panose="020B0604020202020204" pitchFamily="34" charset="0"/>
              </a:rPr>
              <a:t>Work In Pairs: </a:t>
            </a:r>
            <a:r>
              <a:rPr lang="en-US" altLang="en-US" sz="3600" dirty="0">
                <a:latin typeface="Arial" panose="020B0604020202020204" pitchFamily="34" charset="0"/>
                <a:cs typeface="Arial" panose="020B0604020202020204" pitchFamily="34" charset="0"/>
              </a:rPr>
              <a:t>The Buddy System allows for workers to look after one another</a:t>
            </a:r>
            <a:endParaRPr lang="en-US" altLang="en-US" sz="3600" b="1" dirty="0">
              <a:latin typeface="Arial" panose="020B0604020202020204" pitchFamily="34" charset="0"/>
              <a:cs typeface="Arial" panose="020B0604020202020204" pitchFamily="34" charset="0"/>
            </a:endParaRPr>
          </a:p>
          <a:p>
            <a:r>
              <a:rPr lang="en-US" altLang="en-US" sz="3600" b="1" dirty="0">
                <a:latin typeface="Arial" panose="020B0604020202020204" pitchFamily="34" charset="0"/>
                <a:cs typeface="Arial" panose="020B0604020202020204" pitchFamily="34" charset="0"/>
              </a:rPr>
              <a:t>Proper Scheduling</a:t>
            </a:r>
            <a:r>
              <a:rPr lang="en-US" altLang="en-US" sz="3600" dirty="0">
                <a:latin typeface="Arial" panose="020B0604020202020204" pitchFamily="34" charset="0"/>
                <a:cs typeface="Arial" panose="020B0604020202020204" pitchFamily="34" charset="0"/>
              </a:rPr>
              <a:t>: Try to adjust the most strenuous work during the coolest times of the day.</a:t>
            </a:r>
          </a:p>
          <a:p>
            <a:endParaRPr lang="en-US" altLang="en-US" sz="3600" b="1" dirty="0">
              <a:latin typeface="Arial" panose="020B0604020202020204" pitchFamily="34" charset="0"/>
              <a:cs typeface="Arial" panose="020B0604020202020204" pitchFamily="34" charset="0"/>
            </a:endParaRPr>
          </a:p>
          <a:p>
            <a:endParaRPr lang="en-US" altLang="en-US" sz="3600" b="1" dirty="0">
              <a:latin typeface="Arial" panose="020B0604020202020204" pitchFamily="34" charset="0"/>
              <a:cs typeface="Arial" panose="020B0604020202020204" pitchFamily="34" charset="0"/>
            </a:endParaRPr>
          </a:p>
          <a:p>
            <a:endParaRPr lang="en-US" altLang="en-US" sz="3600" b="1" dirty="0">
              <a:latin typeface="Arial" panose="020B0604020202020204" pitchFamily="34" charset="0"/>
              <a:cs typeface="Arial" panose="020B0604020202020204" pitchFamily="34" charset="0"/>
            </a:endParaRPr>
          </a:p>
          <a:p>
            <a:endParaRPr lang="en-US" sz="3600" dirty="0"/>
          </a:p>
          <a:p>
            <a:endParaRPr lang="en-US" sz="3600" dirty="0"/>
          </a:p>
        </p:txBody>
      </p:sp>
    </p:spTree>
    <p:extLst>
      <p:ext uri="{BB962C8B-B14F-4D97-AF65-F5344CB8AC3E}">
        <p14:creationId xmlns:p14="http://schemas.microsoft.com/office/powerpoint/2010/main" val="301859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E539-93A5-6F69-3025-0CD6CC4815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F03914-B0E2-39D9-9370-D6A93546AF4E}"/>
              </a:ext>
            </a:extLst>
          </p:cNvPr>
          <p:cNvGrpSpPr/>
          <p:nvPr/>
        </p:nvGrpSpPr>
        <p:grpSpPr>
          <a:xfrm>
            <a:off x="3330054" y="137559"/>
            <a:ext cx="11668836" cy="1198840"/>
            <a:chOff x="0" y="0"/>
            <a:chExt cx="19146126" cy="1913890"/>
          </a:xfrm>
        </p:grpSpPr>
        <p:sp>
          <p:nvSpPr>
            <p:cNvPr id="3" name="Freeform 3">
              <a:extLst>
                <a:ext uri="{FF2B5EF4-FFF2-40B4-BE49-F238E27FC236}">
                  <a16:creationId xmlns:a16="http://schemas.microsoft.com/office/drawing/2014/main" id="{7BF7D892-0893-0EB2-B77B-F9AE387DFCDC}"/>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E5D941AD-6A9D-B2F9-B1BD-F57096C468DB}"/>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CEF5B530-F083-3848-30F2-4DAAF20C841F}"/>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Are You Hydrating Enough</a:t>
            </a:r>
          </a:p>
        </p:txBody>
      </p:sp>
      <p:pic>
        <p:nvPicPr>
          <p:cNvPr id="5" name="Picture 4">
            <a:extLst>
              <a:ext uri="{FF2B5EF4-FFF2-40B4-BE49-F238E27FC236}">
                <a16:creationId xmlns:a16="http://schemas.microsoft.com/office/drawing/2014/main" id="{40246F92-0B9C-6B62-0819-F26A30CC1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019" y="1741811"/>
            <a:ext cx="8594032" cy="7808210"/>
          </a:xfrm>
          <a:prstGeom prst="rect">
            <a:avLst/>
          </a:prstGeom>
        </p:spPr>
      </p:pic>
      <p:grpSp>
        <p:nvGrpSpPr>
          <p:cNvPr id="11" name="Group 10">
            <a:extLst>
              <a:ext uri="{FF2B5EF4-FFF2-40B4-BE49-F238E27FC236}">
                <a16:creationId xmlns:a16="http://schemas.microsoft.com/office/drawing/2014/main" id="{FF80D3BA-266A-56B0-A37D-E762422F1F46}"/>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BA3048BC-7016-08FC-DACF-A00ED154FC7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9E4505FE-8697-A32D-2085-62064D2FE2D3}"/>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8" name="Subtitle 2">
            <a:extLst>
              <a:ext uri="{FF2B5EF4-FFF2-40B4-BE49-F238E27FC236}">
                <a16:creationId xmlns:a16="http://schemas.microsoft.com/office/drawing/2014/main" id="{44972E84-9B10-0D09-DB21-881F293320BC}"/>
              </a:ext>
            </a:extLst>
          </p:cNvPr>
          <p:cNvSpPr txBox="1">
            <a:spLocks/>
          </p:cNvSpPr>
          <p:nvPr/>
        </p:nvSpPr>
        <p:spPr>
          <a:xfrm>
            <a:off x="546222" y="1336399"/>
            <a:ext cx="7691234" cy="708642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a:t>Urine Color Chart</a:t>
            </a:r>
          </a:p>
          <a:p>
            <a:pPr marL="0" indent="0" algn="ctr">
              <a:buNone/>
            </a:pPr>
            <a:endParaRPr lang="en-US" sz="1400" b="1" dirty="0"/>
          </a:p>
          <a:p>
            <a:r>
              <a:rPr lang="en-US" sz="2800" dirty="0"/>
              <a:t>The following Dehydration Urine Color Chart will help you use your urine color as an indicator of your level of dehydration and what actions you should take to help return your body back to a normal level of hydration.</a:t>
            </a:r>
          </a:p>
          <a:p>
            <a:endParaRPr lang="en-US" sz="2800" dirty="0"/>
          </a:p>
          <a:p>
            <a:r>
              <a:rPr lang="en-US" sz="2800" dirty="0"/>
              <a:t>If your urine color is 4-5, you should drink a little water (1/4 liter) over the next hour or two</a:t>
            </a:r>
          </a:p>
          <a:p>
            <a:endParaRPr lang="en-US" sz="2800" dirty="0"/>
          </a:p>
          <a:p>
            <a:r>
              <a:rPr lang="en-US" sz="2800" dirty="0"/>
              <a:t>If your urine color is 6-7, you should drink ¼ liter of water </a:t>
            </a:r>
            <a:r>
              <a:rPr lang="en-US" sz="2800" u="sng" dirty="0"/>
              <a:t>right now</a:t>
            </a:r>
            <a:r>
              <a:rPr lang="en-US" sz="2800" dirty="0"/>
              <a:t>.</a:t>
            </a:r>
          </a:p>
          <a:p>
            <a:endParaRPr lang="en-US" sz="2800" dirty="0"/>
          </a:p>
          <a:p>
            <a:r>
              <a:rPr lang="en-US" sz="2800" dirty="0"/>
              <a:t>If your urine is 8 or darker, drink two bottles of water right now.  If your urine is darker than this and /or brown or red, then dehydration may not be your problem.  Please consult your doctor.</a:t>
            </a:r>
          </a:p>
        </p:txBody>
      </p:sp>
    </p:spTree>
    <p:extLst>
      <p:ext uri="{BB962C8B-B14F-4D97-AF65-F5344CB8AC3E}">
        <p14:creationId xmlns:p14="http://schemas.microsoft.com/office/powerpoint/2010/main" val="2778140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4504-1B57-AB02-3645-837ABA3855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BC6427E-B6C6-684F-2323-ED200EE8C09E}"/>
              </a:ext>
            </a:extLst>
          </p:cNvPr>
          <p:cNvGrpSpPr/>
          <p:nvPr/>
        </p:nvGrpSpPr>
        <p:grpSpPr>
          <a:xfrm>
            <a:off x="5636524" y="137559"/>
            <a:ext cx="7014951" cy="1198840"/>
            <a:chOff x="0" y="0"/>
            <a:chExt cx="19146126" cy="1913890"/>
          </a:xfrm>
        </p:grpSpPr>
        <p:sp>
          <p:nvSpPr>
            <p:cNvPr id="3" name="Freeform 3">
              <a:extLst>
                <a:ext uri="{FF2B5EF4-FFF2-40B4-BE49-F238E27FC236}">
                  <a16:creationId xmlns:a16="http://schemas.microsoft.com/office/drawing/2014/main" id="{A043E182-0630-67C3-7ED8-A9F48C2C33D2}"/>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3946BC47-2801-60C8-78CD-1978EF0E1C8E}"/>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B8C084DB-4A2A-7D21-C7FD-3A9FAA9101EC}"/>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Heat Guideline</a:t>
            </a:r>
          </a:p>
        </p:txBody>
      </p:sp>
      <p:grpSp>
        <p:nvGrpSpPr>
          <p:cNvPr id="11" name="Group 10">
            <a:extLst>
              <a:ext uri="{FF2B5EF4-FFF2-40B4-BE49-F238E27FC236}">
                <a16:creationId xmlns:a16="http://schemas.microsoft.com/office/drawing/2014/main" id="{7254D135-73CE-A874-5001-8991270FAAF7}"/>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D7583A30-A96D-EAF2-3AB8-A9A900DC282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C099B13E-5B12-1FD2-FE5D-BF9BFE578D2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1">
            <a:extLst>
              <a:ext uri="{FF2B5EF4-FFF2-40B4-BE49-F238E27FC236}">
                <a16:creationId xmlns:a16="http://schemas.microsoft.com/office/drawing/2014/main" id="{D0C06F8C-AE1B-10CA-2376-CA6763979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06" y="1571001"/>
            <a:ext cx="8146097" cy="830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26491B4-2503-85D6-217D-871F001DCC33}"/>
              </a:ext>
            </a:extLst>
          </p:cNvPr>
          <p:cNvSpPr txBox="1"/>
          <p:nvPr/>
        </p:nvSpPr>
        <p:spPr>
          <a:xfrm>
            <a:off x="9771799" y="2076241"/>
            <a:ext cx="6782935" cy="7294305"/>
          </a:xfrm>
          <a:prstGeom prst="rect">
            <a:avLst/>
          </a:prstGeom>
          <a:noFill/>
        </p:spPr>
        <p:txBody>
          <a:bodyPr wrap="square" rtlCol="0">
            <a:spAutoFit/>
          </a:bodyPr>
          <a:lstStyle/>
          <a:p>
            <a:pPr algn="l" defTabSz="1300460" hangingPunct="1">
              <a:defRPr/>
            </a:pPr>
            <a:r>
              <a:rPr lang="en-US" sz="3600" kern="1200" dirty="0">
                <a:solidFill>
                  <a:prstClr val="black"/>
                </a:solidFill>
                <a:latin typeface="Calibri"/>
                <a:ea typeface="+mn-ea"/>
                <a:cs typeface="+mn-cs"/>
              </a:rPr>
              <a:t>Be familiar with the heat index and what corresponding steps to take.</a:t>
            </a:r>
          </a:p>
          <a:p>
            <a:pPr algn="l" defTabSz="1300460" hangingPunct="1">
              <a:defRPr/>
            </a:pPr>
            <a:endParaRPr lang="en-US" sz="3600" kern="1200" dirty="0">
              <a:solidFill>
                <a:prstClr val="black"/>
              </a:solidFill>
              <a:latin typeface="Calibri"/>
              <a:ea typeface="+mn-ea"/>
              <a:cs typeface="+mn-cs"/>
            </a:endParaRPr>
          </a:p>
          <a:p>
            <a:pPr algn="l" defTabSz="1300460" hangingPunct="1">
              <a:defRPr/>
            </a:pPr>
            <a:r>
              <a:rPr lang="en-US" sz="3600" kern="1200" dirty="0">
                <a:solidFill>
                  <a:prstClr val="black"/>
                </a:solidFill>
                <a:latin typeface="Calibri"/>
                <a:ea typeface="+mn-ea"/>
                <a:cs typeface="+mn-cs"/>
              </a:rPr>
              <a:t>Use a heat stress thermometer.</a:t>
            </a:r>
          </a:p>
          <a:p>
            <a:pPr algn="l" defTabSz="1300460" hangingPunct="1">
              <a:defRPr/>
            </a:pPr>
            <a:r>
              <a:rPr lang="en-US" sz="3600" kern="1200" dirty="0">
                <a:solidFill>
                  <a:prstClr val="black"/>
                </a:solidFill>
                <a:latin typeface="Calibri"/>
                <a:ea typeface="+mn-ea"/>
                <a:cs typeface="+mn-cs"/>
              </a:rPr>
              <a:t> </a:t>
            </a:r>
          </a:p>
          <a:p>
            <a:pPr algn="l" defTabSz="1300460" hangingPunct="1">
              <a:defRPr/>
            </a:pPr>
            <a:r>
              <a:rPr lang="en-US" sz="3600" kern="1200" dirty="0">
                <a:solidFill>
                  <a:prstClr val="black"/>
                </a:solidFill>
                <a:latin typeface="Calibri"/>
                <a:ea typeface="+mn-ea"/>
                <a:cs typeface="+mn-cs"/>
              </a:rPr>
              <a:t>Provide potable water supply with Gatorade packets.</a:t>
            </a:r>
          </a:p>
          <a:p>
            <a:pPr algn="l" defTabSz="1300460" hangingPunct="1">
              <a:defRPr/>
            </a:pPr>
            <a:endParaRPr lang="en-US" sz="3600" kern="1200" dirty="0">
              <a:solidFill>
                <a:prstClr val="black"/>
              </a:solidFill>
              <a:latin typeface="Calibri"/>
              <a:ea typeface="+mn-ea"/>
              <a:cs typeface="+mn-cs"/>
            </a:endParaRPr>
          </a:p>
          <a:p>
            <a:pPr algn="l" defTabSz="1300460" hangingPunct="1">
              <a:defRPr/>
            </a:pPr>
            <a:r>
              <a:rPr lang="en-US" sz="3600" kern="1200" dirty="0">
                <a:solidFill>
                  <a:prstClr val="black"/>
                </a:solidFill>
                <a:latin typeface="Calibri"/>
                <a:ea typeface="+mn-ea"/>
                <a:cs typeface="+mn-cs"/>
              </a:rPr>
              <a:t>Identify a cool area to retreat to.</a:t>
            </a:r>
          </a:p>
          <a:p>
            <a:pPr algn="l" defTabSz="1300460" hangingPunct="1">
              <a:defRPr/>
            </a:pPr>
            <a:endParaRPr lang="en-US" sz="3600" kern="1200" dirty="0">
              <a:solidFill>
                <a:prstClr val="black"/>
              </a:solidFill>
              <a:latin typeface="Calibri"/>
              <a:ea typeface="+mn-ea"/>
              <a:cs typeface="+mn-cs"/>
            </a:endParaRPr>
          </a:p>
          <a:p>
            <a:pPr algn="l" defTabSz="1300460" hangingPunct="1">
              <a:defRPr/>
            </a:pPr>
            <a:r>
              <a:rPr lang="en-US" sz="3600" kern="1200" dirty="0">
                <a:solidFill>
                  <a:prstClr val="black"/>
                </a:solidFill>
                <a:latin typeface="Calibri"/>
                <a:ea typeface="+mn-ea"/>
                <a:cs typeface="+mn-cs"/>
              </a:rPr>
              <a:t>Consider external cooling devices</a:t>
            </a:r>
          </a:p>
          <a:p>
            <a:pPr algn="l" defTabSz="1300460" hangingPunct="1">
              <a:defRPr/>
            </a:pPr>
            <a:r>
              <a:rPr lang="en-US" sz="3600" kern="1200" dirty="0">
                <a:solidFill>
                  <a:prstClr val="black"/>
                </a:solidFill>
                <a:latin typeface="Calibri"/>
                <a:ea typeface="+mn-ea"/>
                <a:cs typeface="+mn-cs"/>
              </a:rPr>
              <a:t>Ex: Cooling bandanas, vests, etc. </a:t>
            </a:r>
          </a:p>
          <a:p>
            <a:pPr algn="l" defTabSz="1300460" hangingPunct="1">
              <a:defRPr/>
            </a:pPr>
            <a:endParaRPr lang="en-US" sz="3600" kern="1200" dirty="0">
              <a:solidFill>
                <a:prstClr val="black"/>
              </a:solidFill>
              <a:latin typeface="Calibri"/>
              <a:ea typeface="+mn-ea"/>
              <a:cs typeface="+mn-cs"/>
            </a:endParaRPr>
          </a:p>
        </p:txBody>
      </p:sp>
    </p:spTree>
    <p:extLst>
      <p:ext uri="{BB962C8B-B14F-4D97-AF65-F5344CB8AC3E}">
        <p14:creationId xmlns:p14="http://schemas.microsoft.com/office/powerpoint/2010/main" val="2032162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F0B1-A9A9-F099-9A5B-847BD74D70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21D1BF8-99B3-BC42-605A-E7E243C8F6C6}"/>
              </a:ext>
            </a:extLst>
          </p:cNvPr>
          <p:cNvGrpSpPr/>
          <p:nvPr/>
        </p:nvGrpSpPr>
        <p:grpSpPr>
          <a:xfrm>
            <a:off x="4612944" y="137559"/>
            <a:ext cx="9130352" cy="1198840"/>
            <a:chOff x="0" y="0"/>
            <a:chExt cx="19146126" cy="1913890"/>
          </a:xfrm>
        </p:grpSpPr>
        <p:sp>
          <p:nvSpPr>
            <p:cNvPr id="3" name="Freeform 3">
              <a:extLst>
                <a:ext uri="{FF2B5EF4-FFF2-40B4-BE49-F238E27FC236}">
                  <a16:creationId xmlns:a16="http://schemas.microsoft.com/office/drawing/2014/main" id="{F5535B1F-9672-AE07-AA8B-CFD4AF7D99CF}"/>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9AE1AF3B-B9A3-21E1-744D-61B0DF3DCC93}"/>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9A5B75F5-A6AD-2BFC-0219-693586AC72B3}"/>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Prevention Methods</a:t>
            </a:r>
          </a:p>
        </p:txBody>
      </p:sp>
      <p:grpSp>
        <p:nvGrpSpPr>
          <p:cNvPr id="11" name="Group 10">
            <a:extLst>
              <a:ext uri="{FF2B5EF4-FFF2-40B4-BE49-F238E27FC236}">
                <a16:creationId xmlns:a16="http://schemas.microsoft.com/office/drawing/2014/main" id="{2DE7191E-AD24-B149-9606-15554BD3E2C7}"/>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A46C66DD-6C29-6B83-F73D-1C4EB0A0AA5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01494260-CF28-9457-FFEF-436F6E5E3FBB}"/>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5" name="Rectangle 3">
            <a:extLst>
              <a:ext uri="{FF2B5EF4-FFF2-40B4-BE49-F238E27FC236}">
                <a16:creationId xmlns:a16="http://schemas.microsoft.com/office/drawing/2014/main" id="{0C97CB7F-B187-D3FD-A5BD-576A81EAD10C}"/>
              </a:ext>
            </a:extLst>
          </p:cNvPr>
          <p:cNvSpPr txBox="1">
            <a:spLocks/>
          </p:cNvSpPr>
          <p:nvPr/>
        </p:nvSpPr>
        <p:spPr>
          <a:xfrm>
            <a:off x="541867" y="1824072"/>
            <a:ext cx="16441675" cy="535770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17303" indent="-494446">
              <a:defRPr/>
            </a:pPr>
            <a:r>
              <a:rPr lang="en-US" altLang="en-US" sz="4000" dirty="0">
                <a:latin typeface="Arial" panose="020B0604020202020204" pitchFamily="34" charset="0"/>
                <a:cs typeface="Arial" panose="020B0604020202020204" pitchFamily="34" charset="0"/>
              </a:rPr>
              <a:t>Spend as little time as possible in direct sunlight</a:t>
            </a:r>
          </a:p>
          <a:p>
            <a:pPr marL="817303" indent="-494446">
              <a:defRPr/>
            </a:pPr>
            <a:r>
              <a:rPr lang="en-US" altLang="en-US" sz="4000" dirty="0">
                <a:latin typeface="Arial" panose="020B0604020202020204" pitchFamily="34" charset="0"/>
                <a:cs typeface="Arial" panose="020B0604020202020204" pitchFamily="34" charset="0"/>
              </a:rPr>
              <a:t>Take frequent breaks in cool, shaded areas</a:t>
            </a:r>
          </a:p>
          <a:p>
            <a:pPr marL="817303" indent="-494446">
              <a:defRPr/>
            </a:pPr>
            <a:r>
              <a:rPr lang="en-US" altLang="en-US" sz="4000" dirty="0">
                <a:latin typeface="Arial" panose="020B0604020202020204" pitchFamily="34" charset="0"/>
                <a:cs typeface="Arial" panose="020B0604020202020204" pitchFamily="34" charset="0"/>
              </a:rPr>
              <a:t>Wear light, loose fitting, clothing</a:t>
            </a:r>
          </a:p>
          <a:p>
            <a:pPr marL="817303" indent="-494446">
              <a:defRPr/>
            </a:pPr>
            <a:r>
              <a:rPr lang="en-US" altLang="en-US" sz="4000" dirty="0">
                <a:latin typeface="Arial" panose="020B0604020202020204" pitchFamily="34" charset="0"/>
                <a:cs typeface="Arial" panose="020B0604020202020204" pitchFamily="34" charset="0"/>
              </a:rPr>
              <a:t>Avoid caffeine, which can make the body lose water</a:t>
            </a:r>
          </a:p>
          <a:p>
            <a:pPr marL="817303" indent="-494446">
              <a:defRPr/>
            </a:pPr>
            <a:r>
              <a:rPr lang="en-US" altLang="en-US" sz="4000" dirty="0">
                <a:latin typeface="Arial" panose="020B0604020202020204" pitchFamily="34" charset="0"/>
                <a:cs typeface="Arial" panose="020B0604020202020204" pitchFamily="34" charset="0"/>
              </a:rPr>
              <a:t>Rotate workers in and out of hot areas if possible</a:t>
            </a:r>
          </a:p>
          <a:p>
            <a:pPr>
              <a:defRPr/>
            </a:pPr>
            <a:endParaRPr lang="en-US" altLang="en-US" sz="4000" dirty="0"/>
          </a:p>
        </p:txBody>
      </p:sp>
      <p:pic>
        <p:nvPicPr>
          <p:cNvPr id="8" name="Picture 1">
            <a:extLst>
              <a:ext uri="{FF2B5EF4-FFF2-40B4-BE49-F238E27FC236}">
                <a16:creationId xmlns:a16="http://schemas.microsoft.com/office/drawing/2014/main" id="{DB1F066D-1E84-585B-4B90-4A6C154FE7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4004" y="5868537"/>
            <a:ext cx="9663896" cy="428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4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3452-CBFE-A038-66B6-44589A2F6C9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D919351-B0FA-8B0C-1AEB-7B43D97DDB91}"/>
              </a:ext>
            </a:extLst>
          </p:cNvPr>
          <p:cNvGrpSpPr/>
          <p:nvPr/>
        </p:nvGrpSpPr>
        <p:grpSpPr>
          <a:xfrm>
            <a:off x="6291618" y="137559"/>
            <a:ext cx="5759355" cy="1198840"/>
            <a:chOff x="0" y="0"/>
            <a:chExt cx="19146126" cy="1913890"/>
          </a:xfrm>
        </p:grpSpPr>
        <p:sp>
          <p:nvSpPr>
            <p:cNvPr id="3" name="Freeform 3">
              <a:extLst>
                <a:ext uri="{FF2B5EF4-FFF2-40B4-BE49-F238E27FC236}">
                  <a16:creationId xmlns:a16="http://schemas.microsoft.com/office/drawing/2014/main" id="{4B28D1A4-A5BB-FF14-9A27-8CC479BAFB51}"/>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2CC50C59-013A-DA9C-107A-E638902D0C56}"/>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5CBF75BC-0CA0-D89E-C024-5234939E9426}"/>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Conclusion</a:t>
            </a:r>
          </a:p>
        </p:txBody>
      </p:sp>
      <p:grpSp>
        <p:nvGrpSpPr>
          <p:cNvPr id="11" name="Group 10">
            <a:extLst>
              <a:ext uri="{FF2B5EF4-FFF2-40B4-BE49-F238E27FC236}">
                <a16:creationId xmlns:a16="http://schemas.microsoft.com/office/drawing/2014/main" id="{87004BA1-B948-25E7-232D-71A171D8B72F}"/>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079DA205-903B-EA6D-01B7-B633645CA93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8D9089D3-9DB1-0345-23BD-05C764D0A69D}"/>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Content Placeholder 2">
            <a:extLst>
              <a:ext uri="{FF2B5EF4-FFF2-40B4-BE49-F238E27FC236}">
                <a16:creationId xmlns:a16="http://schemas.microsoft.com/office/drawing/2014/main" id="{BCA93A54-E370-869E-186F-29EB07841ADF}"/>
              </a:ext>
            </a:extLst>
          </p:cNvPr>
          <p:cNvSpPr txBox="1">
            <a:spLocks/>
          </p:cNvSpPr>
          <p:nvPr/>
        </p:nvSpPr>
        <p:spPr>
          <a:xfrm>
            <a:off x="730155" y="2003855"/>
            <a:ext cx="17257593" cy="719192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00" dirty="0"/>
              <a:t>Preventing heat-related illnesses is not only a regulatory requirement—it’s a responsibility we have to protect the health and lives of our workers. By understanding the warning signs of heat disorders, implementing proactive prevention strategies, and fostering a culture of situational awareness and hydration, we can significantly reduce the risk of heat stress incidents on the job.</a:t>
            </a:r>
          </a:p>
          <a:p>
            <a:pPr marL="0" indent="0">
              <a:buFont typeface="Arial" pitchFamily="34" charset="0"/>
              <a:buNone/>
            </a:pPr>
            <a:r>
              <a:rPr lang="en-US" sz="4800" dirty="0"/>
              <a:t> </a:t>
            </a:r>
          </a:p>
          <a:p>
            <a:pPr marL="0" indent="0">
              <a:buFont typeface="Arial" pitchFamily="34" charset="0"/>
              <a:buNone/>
            </a:pPr>
            <a:r>
              <a:rPr lang="en-US" sz="4800" b="1" dirty="0"/>
              <a:t>Stay </a:t>
            </a:r>
            <a:r>
              <a:rPr lang="en-US" sz="4800" b="1" dirty="0">
                <a:solidFill>
                  <a:srgbClr val="FF0000"/>
                </a:solidFill>
              </a:rPr>
              <a:t>Alert</a:t>
            </a:r>
            <a:r>
              <a:rPr lang="en-US" sz="4800" dirty="0"/>
              <a:t>, </a:t>
            </a:r>
            <a:r>
              <a:rPr lang="en-US" sz="4800" b="1" dirty="0">
                <a:solidFill>
                  <a:schemeClr val="tx1">
                    <a:lumMod val="50000"/>
                    <a:lumOff val="50000"/>
                  </a:schemeClr>
                </a:solidFill>
              </a:rPr>
              <a:t>Stay</a:t>
            </a:r>
            <a:r>
              <a:rPr lang="en-US" sz="4800" b="1" dirty="0">
                <a:solidFill>
                  <a:schemeClr val="accent1">
                    <a:lumMod val="75000"/>
                    <a:lumOff val="25000"/>
                  </a:schemeClr>
                </a:solidFill>
              </a:rPr>
              <a:t> Cool</a:t>
            </a:r>
            <a:r>
              <a:rPr lang="en-US" sz="4800" dirty="0"/>
              <a:t>, and </a:t>
            </a:r>
            <a:r>
              <a:rPr lang="en-US" sz="4800" b="1" dirty="0"/>
              <a:t>Look Out for One Another</a:t>
            </a:r>
            <a:r>
              <a:rPr lang="en-US" sz="4800" dirty="0"/>
              <a:t>—because safety doesn’t take a break, even when the temperature rises.</a:t>
            </a:r>
          </a:p>
        </p:txBody>
      </p:sp>
    </p:spTree>
    <p:extLst>
      <p:ext uri="{BB962C8B-B14F-4D97-AF65-F5344CB8AC3E}">
        <p14:creationId xmlns:p14="http://schemas.microsoft.com/office/powerpoint/2010/main" val="2637386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latin typeface="Montserrat Bold"/>
                <a:ea typeface="Montserrat Bold"/>
                <a:cs typeface="Montserrat Bold"/>
                <a:sym typeface="Montserrat Bold"/>
              </a:rPr>
              <a:t>ANY QUESTIONS</a:t>
            </a:r>
          </a:p>
          <a:p>
            <a:pPr algn="ctr">
              <a:lnSpc>
                <a:spcPts val="9874"/>
              </a:lnSpc>
            </a:pPr>
            <a:r>
              <a:rPr lang="en-US" sz="8976" b="1" dirty="0">
                <a:latin typeface="Montserrat Bold"/>
                <a:ea typeface="Montserrat Bold"/>
                <a:cs typeface="Montserrat Bold"/>
                <a:sym typeface="Montserrat Bold"/>
              </a:rPr>
              <a:t>OR COMMENTS</a:t>
            </a:r>
          </a:p>
        </p:txBody>
      </p:sp>
      <p:sp>
        <p:nvSpPr>
          <p:cNvPr id="4" name="TextBox 4"/>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8CE70CD1-A80D-E3C4-CC18-34337C41AD3A}"/>
              </a:ext>
            </a:extLst>
          </p:cNvPr>
          <p:cNvGrpSpPr/>
          <p:nvPr/>
        </p:nvGrpSpPr>
        <p:grpSpPr>
          <a:xfrm>
            <a:off x="13756943" y="4995082"/>
            <a:ext cx="2183642" cy="1487606"/>
            <a:chOff x="61504" y="6066665"/>
            <a:chExt cx="1025852" cy="758950"/>
          </a:xfrm>
        </p:grpSpPr>
        <p:sp>
          <p:nvSpPr>
            <p:cNvPr id="8" name="Oval 7">
              <a:extLst>
                <a:ext uri="{FF2B5EF4-FFF2-40B4-BE49-F238E27FC236}">
                  <a16:creationId xmlns:a16="http://schemas.microsoft.com/office/drawing/2014/main" id="{1F79B6BB-0978-37C8-5089-22BF07AD891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42E90FA0-111F-FD4E-10AF-5AC7CA68243F}"/>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2" name="Picture 2">
            <a:extLst>
              <a:ext uri="{FF2B5EF4-FFF2-40B4-BE49-F238E27FC236}">
                <a16:creationId xmlns:a16="http://schemas.microsoft.com/office/drawing/2014/main" id="{607A1481-2D9D-93A2-0329-E35EB33AA2F0}"/>
              </a:ext>
            </a:extLst>
          </p:cNvPr>
          <p:cNvPicPr>
            <a:picLocks noChangeAspect="1" noChangeArrowheads="1"/>
          </p:cNvPicPr>
          <p:nvPr/>
        </p:nvPicPr>
        <p:blipFill>
          <a:blip r:embed="rId3">
            <a:alphaModFix amt="20000"/>
            <a:grayscl/>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p:cNvGrpSpPr/>
        <p:nvPr/>
      </p:nvGrpSpPr>
      <p:grpSpPr>
        <a:xfrm>
          <a:off x="0" y="0"/>
          <a:ext cx="0" cy="0"/>
          <a:chOff x="0" y="0"/>
          <a:chExt cx="0" cy="0"/>
        </a:xfrm>
      </p:grpSpPr>
      <p:sp>
        <p:nvSpPr>
          <p:cNvPr id="3" name="TextBox 3"/>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8" name="Group 7">
            <a:extLst>
              <a:ext uri="{FF2B5EF4-FFF2-40B4-BE49-F238E27FC236}">
                <a16:creationId xmlns:a16="http://schemas.microsoft.com/office/drawing/2014/main" id="{5784E41A-FD77-8364-E008-573B83D0BD85}"/>
              </a:ext>
            </a:extLst>
          </p:cNvPr>
          <p:cNvGrpSpPr/>
          <p:nvPr/>
        </p:nvGrpSpPr>
        <p:grpSpPr>
          <a:xfrm>
            <a:off x="16752716" y="8999399"/>
            <a:ext cx="1535284" cy="1070251"/>
            <a:chOff x="61504" y="6066665"/>
            <a:chExt cx="1025852" cy="758950"/>
          </a:xfrm>
        </p:grpSpPr>
        <p:sp>
          <p:nvSpPr>
            <p:cNvPr id="9" name="Oval 8">
              <a:extLst>
                <a:ext uri="{FF2B5EF4-FFF2-40B4-BE49-F238E27FC236}">
                  <a16:creationId xmlns:a16="http://schemas.microsoft.com/office/drawing/2014/main" id="{07E404E7-2DDE-0D4E-0A33-DE07F55F21A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77B7EE1C-AECC-34CC-7B2D-9C4A49804A88}"/>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3080" name="Picture 8">
            <a:extLst>
              <a:ext uri="{FF2B5EF4-FFF2-40B4-BE49-F238E27FC236}">
                <a16:creationId xmlns:a16="http://schemas.microsoft.com/office/drawing/2014/main" id="{4F70E586-F319-2DDA-1D84-4E5605989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191" y="2830207"/>
            <a:ext cx="11081982" cy="733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solidFill>
                <a:schemeClr val="bg1"/>
              </a:solidFill>
            </a:endParaRPr>
          </a:p>
        </p:txBody>
      </p:sp>
      <p:sp>
        <p:nvSpPr>
          <p:cNvPr id="4" name="TextBox 4"/>
          <p:cNvSpPr txBox="1"/>
          <p:nvPr/>
        </p:nvSpPr>
        <p:spPr>
          <a:xfrm>
            <a:off x="0" y="1114425"/>
            <a:ext cx="18288000" cy="1269578"/>
          </a:xfrm>
          <a:prstGeom prst="rect">
            <a:avLst/>
          </a:prstGeom>
        </p:spPr>
        <p:txBody>
          <a:bodyPr lIns="0" tIns="0" rIns="0" bIns="0" rtlCol="0" anchor="t">
            <a:spAutoFit/>
          </a:bodyPr>
          <a:lstStyle/>
          <a:p>
            <a:pPr algn="ctr">
              <a:lnSpc>
                <a:spcPts val="9874"/>
              </a:lnSpc>
            </a:pPr>
            <a:endParaRPr lang="en-US" sz="8976"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endParaRPr>
          </a:p>
        </p:txBody>
      </p:sp>
      <p:grpSp>
        <p:nvGrpSpPr>
          <p:cNvPr id="3" name="Group 2">
            <a:extLst>
              <a:ext uri="{FF2B5EF4-FFF2-40B4-BE49-F238E27FC236}">
                <a16:creationId xmlns:a16="http://schemas.microsoft.com/office/drawing/2014/main" id="{7F9618F7-91D9-C818-00EC-CDD0C8987F6A}"/>
              </a:ext>
            </a:extLst>
          </p:cNvPr>
          <p:cNvGrpSpPr/>
          <p:nvPr/>
        </p:nvGrpSpPr>
        <p:grpSpPr>
          <a:xfrm>
            <a:off x="16763915" y="8980923"/>
            <a:ext cx="1524085" cy="1107203"/>
            <a:chOff x="61504" y="6066665"/>
            <a:chExt cx="1025852" cy="758950"/>
          </a:xfrm>
        </p:grpSpPr>
        <p:sp>
          <p:nvSpPr>
            <p:cNvPr id="7" name="Oval 6">
              <a:extLst>
                <a:ext uri="{FF2B5EF4-FFF2-40B4-BE49-F238E27FC236}">
                  <a16:creationId xmlns:a16="http://schemas.microsoft.com/office/drawing/2014/main" id="{20258546-C087-5A72-C4F9-5D91E1090B4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DA5DCC46-D399-7B1D-159F-1A58C7C8DC0B}"/>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6" name="Title 8">
            <a:extLst>
              <a:ext uri="{FF2B5EF4-FFF2-40B4-BE49-F238E27FC236}">
                <a16:creationId xmlns:a16="http://schemas.microsoft.com/office/drawing/2014/main" id="{8585302A-C285-5F5B-7627-13D61F0CCD7D}"/>
              </a:ext>
            </a:extLst>
          </p:cNvPr>
          <p:cNvSpPr txBox="1">
            <a:spLocks/>
          </p:cNvSpPr>
          <p:nvPr/>
        </p:nvSpPr>
        <p:spPr>
          <a:xfrm>
            <a:off x="236293" y="622286"/>
            <a:ext cx="10452850" cy="9104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rPr>
              <a:t>QR Code to Sign-in</a:t>
            </a:r>
          </a:p>
        </p:txBody>
      </p:sp>
      <p:sp>
        <p:nvSpPr>
          <p:cNvPr id="9" name="TextBox 8">
            <a:extLst>
              <a:ext uri="{FF2B5EF4-FFF2-40B4-BE49-F238E27FC236}">
                <a16:creationId xmlns:a16="http://schemas.microsoft.com/office/drawing/2014/main" id="{4BCA3617-1E2F-62D8-9251-E4B4FD7CBA8A}"/>
              </a:ext>
            </a:extLst>
          </p:cNvPr>
          <p:cNvSpPr txBox="1"/>
          <p:nvPr/>
        </p:nvSpPr>
        <p:spPr>
          <a:xfrm>
            <a:off x="974033" y="2946757"/>
            <a:ext cx="12091916" cy="5016758"/>
          </a:xfrm>
          <a:prstGeom prst="rect">
            <a:avLst/>
          </a:prstGeom>
          <a:noFill/>
        </p:spPr>
        <p:txBody>
          <a:bodyPr wrap="square" rtlCol="0">
            <a:spAutoFit/>
          </a:bodyPr>
          <a:lstStyle/>
          <a:p>
            <a:r>
              <a:rPr lang="en-US" sz="4000" b="1" dirty="0">
                <a:solidFill>
                  <a:schemeClr val="bg1"/>
                </a:solidFill>
              </a:rPr>
              <a:t>Select Meeting: Drop Down </a:t>
            </a:r>
            <a:r>
              <a:rPr lang="en-US" sz="4000" dirty="0">
                <a:solidFill>
                  <a:schemeClr val="bg1"/>
                </a:solidFill>
              </a:rPr>
              <a:t>– </a:t>
            </a:r>
          </a:p>
          <a:p>
            <a:endParaRPr lang="en-US" sz="4000" dirty="0">
              <a:solidFill>
                <a:schemeClr val="bg1"/>
              </a:solidFill>
            </a:endParaRPr>
          </a:p>
          <a:p>
            <a:r>
              <a:rPr lang="en-US" sz="4000" dirty="0">
                <a:solidFill>
                  <a:schemeClr val="bg1"/>
                </a:solidFill>
              </a:rPr>
              <a:t>Everything else is your information – Please fill out completely.</a:t>
            </a:r>
          </a:p>
          <a:p>
            <a:endParaRPr lang="en-US" sz="4000" dirty="0">
              <a:solidFill>
                <a:schemeClr val="bg1"/>
              </a:solidFill>
            </a:endParaRPr>
          </a:p>
          <a:p>
            <a:r>
              <a:rPr lang="en-US" sz="4000" dirty="0">
                <a:solidFill>
                  <a:schemeClr val="bg1"/>
                </a:solidFill>
              </a:rPr>
              <a:t>Please sign and submit</a:t>
            </a:r>
          </a:p>
          <a:p>
            <a:endParaRPr lang="en-US" sz="4000" dirty="0">
              <a:solidFill>
                <a:schemeClr val="bg1"/>
              </a:solidFill>
            </a:endParaRPr>
          </a:p>
          <a:p>
            <a:r>
              <a:rPr lang="en-US" sz="4000" dirty="0">
                <a:solidFill>
                  <a:schemeClr val="bg1"/>
                </a:solidFill>
              </a:rPr>
              <a:t>The information will also be used for our drawings.</a:t>
            </a:r>
          </a:p>
        </p:txBody>
      </p:sp>
      <p:pic>
        <p:nvPicPr>
          <p:cNvPr id="10" name="id-C214B6CE-1321-4C57-9333-63213F54F856" descr="Image.png">
            <a:extLst>
              <a:ext uri="{FF2B5EF4-FFF2-40B4-BE49-F238E27FC236}">
                <a16:creationId xmlns:a16="http://schemas.microsoft.com/office/drawing/2014/main" id="{D2B04820-9E06-F7DB-EB1C-EA5907F900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5949" y="3498428"/>
            <a:ext cx="4426368" cy="39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F95D9-146A-7EAB-5577-1E22A0E45126}"/>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C3B91460-2D37-5A6D-3E77-DBFE16175801}"/>
              </a:ext>
            </a:extLst>
          </p:cNvPr>
          <p:cNvPicPr>
            <a:picLocks noChangeAspect="1" noChangeArrowheads="1"/>
          </p:cNvPicPr>
          <p:nvPr/>
        </p:nvPicPr>
        <p:blipFill>
          <a:blip r:embed="rId2">
            <a:alphaModFix amt="20000"/>
            <a:grayscl/>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5FBE266-BB64-736F-4A24-455880705A1E}"/>
              </a:ext>
            </a:extLst>
          </p:cNvPr>
          <p:cNvGrpSpPr/>
          <p:nvPr/>
        </p:nvGrpSpPr>
        <p:grpSpPr>
          <a:xfrm>
            <a:off x="16763915" y="8980923"/>
            <a:ext cx="1524085" cy="1107203"/>
            <a:chOff x="61504" y="6066665"/>
            <a:chExt cx="1025852" cy="758950"/>
          </a:xfrm>
        </p:grpSpPr>
        <p:sp>
          <p:nvSpPr>
            <p:cNvPr id="8" name="Oval 7">
              <a:extLst>
                <a:ext uri="{FF2B5EF4-FFF2-40B4-BE49-F238E27FC236}">
                  <a16:creationId xmlns:a16="http://schemas.microsoft.com/office/drawing/2014/main" id="{F5DB21CC-8199-9865-2EDD-1E11F4BD85C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3BB48E5F-C74A-5AFC-39FD-684A3FA6A7A6}"/>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4" name="TextBox 3">
            <a:extLst>
              <a:ext uri="{FF2B5EF4-FFF2-40B4-BE49-F238E27FC236}">
                <a16:creationId xmlns:a16="http://schemas.microsoft.com/office/drawing/2014/main" id="{04F9E003-1696-5D78-9A7C-6972F501D40B}"/>
              </a:ext>
            </a:extLst>
          </p:cNvPr>
          <p:cNvSpPr txBox="1"/>
          <p:nvPr/>
        </p:nvSpPr>
        <p:spPr>
          <a:xfrm>
            <a:off x="0" y="4120162"/>
            <a:ext cx="18288000" cy="1567096"/>
          </a:xfrm>
          <a:prstGeom prst="rect">
            <a:avLst/>
          </a:prstGeom>
          <a:noFill/>
        </p:spPr>
        <p:txBody>
          <a:bodyPr wrap="square" rtlCol="0">
            <a:spAutoFit/>
          </a:bodyPr>
          <a:lstStyle/>
          <a:p>
            <a:pPr algn="ctr">
              <a:lnSpc>
                <a:spcPts val="11502"/>
              </a:lnSpc>
            </a:pPr>
            <a:r>
              <a:rPr lang="en-US" sz="10400" b="1" dirty="0">
                <a:effectLst>
                  <a:outerShdw blurRad="38100" dist="38100" dir="2700000" algn="tl">
                    <a:srgbClr val="000000">
                      <a:alpha val="43137"/>
                    </a:srgbClr>
                  </a:outerShdw>
                </a:effectLst>
                <a:latin typeface="Montserrat Bold"/>
                <a:ea typeface="Montserrat Bold"/>
                <a:cs typeface="Montserrat Bold"/>
                <a:sym typeface="Montserrat Bold"/>
              </a:rPr>
              <a:t>Stinging Insects</a:t>
            </a:r>
          </a:p>
        </p:txBody>
      </p:sp>
    </p:spTree>
    <p:extLst>
      <p:ext uri="{BB962C8B-B14F-4D97-AF65-F5344CB8AC3E}">
        <p14:creationId xmlns:p14="http://schemas.microsoft.com/office/powerpoint/2010/main" val="3778915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A8F4-6D58-D3DE-7600-435839D8FD2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9ACE7AA-BB14-24EE-B740-0F1951912E7D}"/>
              </a:ext>
            </a:extLst>
          </p:cNvPr>
          <p:cNvGrpSpPr/>
          <p:nvPr/>
        </p:nvGrpSpPr>
        <p:grpSpPr>
          <a:xfrm>
            <a:off x="1897038" y="153055"/>
            <a:ext cx="14575809" cy="1198840"/>
            <a:chOff x="0" y="0"/>
            <a:chExt cx="19146126" cy="1913890"/>
          </a:xfrm>
        </p:grpSpPr>
        <p:sp>
          <p:nvSpPr>
            <p:cNvPr id="3" name="Freeform 3">
              <a:extLst>
                <a:ext uri="{FF2B5EF4-FFF2-40B4-BE49-F238E27FC236}">
                  <a16:creationId xmlns:a16="http://schemas.microsoft.com/office/drawing/2014/main" id="{8DAEEA0F-5E58-5632-1E90-4B8D34B161D2}"/>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2BC13886-E2F0-DA9F-A86E-0051D0A996F4}"/>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pPr algn="l">
              <a:spcBef>
                <a:spcPts val="1350"/>
              </a:spcBef>
              <a:spcAft>
                <a:spcPts val="1350"/>
              </a:spcAft>
            </a:pPr>
            <a:endParaRPr lang="en-US" b="0" i="0" dirty="0">
              <a:solidFill>
                <a:srgbClr val="0B4778"/>
              </a:solidFill>
              <a:effectLst/>
              <a:latin typeface="Poppins" panose="00000500000000000000" pitchFamily="2" charset="0"/>
            </a:endParaRPr>
          </a:p>
        </p:txBody>
      </p:sp>
      <p:grpSp>
        <p:nvGrpSpPr>
          <p:cNvPr id="12" name="Group 11">
            <a:extLst>
              <a:ext uri="{FF2B5EF4-FFF2-40B4-BE49-F238E27FC236}">
                <a16:creationId xmlns:a16="http://schemas.microsoft.com/office/drawing/2014/main" id="{B312B7B5-4ADC-11DD-69BB-AE3F08626E67}"/>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B01836C5-2CEC-78C7-E569-603C0A56ACDB}"/>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8661917E-6EB9-C60F-46DA-D3D0B39C0CB2}"/>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20" name="TextBox 7">
            <a:extLst>
              <a:ext uri="{FF2B5EF4-FFF2-40B4-BE49-F238E27FC236}">
                <a16:creationId xmlns:a16="http://schemas.microsoft.com/office/drawing/2014/main" id="{1E0E2CC5-C02E-9043-201B-6223D7F32C55}"/>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Insects and Scorpions at Work</a:t>
            </a:r>
          </a:p>
        </p:txBody>
      </p:sp>
      <p:sp>
        <p:nvSpPr>
          <p:cNvPr id="22" name="TextBox 21">
            <a:extLst>
              <a:ext uri="{FF2B5EF4-FFF2-40B4-BE49-F238E27FC236}">
                <a16:creationId xmlns:a16="http://schemas.microsoft.com/office/drawing/2014/main" id="{F30F2F75-21F8-E632-6BC5-925DBAE648DB}"/>
              </a:ext>
            </a:extLst>
          </p:cNvPr>
          <p:cNvSpPr txBox="1"/>
          <p:nvPr/>
        </p:nvSpPr>
        <p:spPr>
          <a:xfrm>
            <a:off x="758536" y="1641933"/>
            <a:ext cx="9164782" cy="584775"/>
          </a:xfrm>
          <a:prstGeom prst="rect">
            <a:avLst/>
          </a:prstGeom>
          <a:noFill/>
        </p:spPr>
        <p:txBody>
          <a:bodyPr wrap="square">
            <a:spAutoFit/>
          </a:bodyPr>
          <a:lstStyle/>
          <a:p>
            <a:r>
              <a:rPr lang="en-US" sz="3200" b="1" i="0" cap="all" dirty="0">
                <a:effectLst/>
                <a:latin typeface="Poppins" panose="00000500000000000000" pitchFamily="2" charset="0"/>
              </a:rPr>
              <a:t>Key points</a:t>
            </a:r>
            <a:endParaRPr lang="en-US" sz="3200" b="1" dirty="0"/>
          </a:p>
        </p:txBody>
      </p:sp>
      <p:sp>
        <p:nvSpPr>
          <p:cNvPr id="24" name="TextBox 23">
            <a:extLst>
              <a:ext uri="{FF2B5EF4-FFF2-40B4-BE49-F238E27FC236}">
                <a16:creationId xmlns:a16="http://schemas.microsoft.com/office/drawing/2014/main" id="{3E5444DD-4F95-FC69-5156-656B1F93D92A}"/>
              </a:ext>
            </a:extLst>
          </p:cNvPr>
          <p:cNvSpPr txBox="1"/>
          <p:nvPr/>
        </p:nvSpPr>
        <p:spPr>
          <a:xfrm>
            <a:off x="758535" y="2516746"/>
            <a:ext cx="16850591" cy="1384995"/>
          </a:xfrm>
          <a:prstGeom prst="rect">
            <a:avLst/>
          </a:prstGeom>
          <a:noFill/>
        </p:spPr>
        <p:txBody>
          <a:bodyPr wrap="square">
            <a:spAutoFit/>
          </a:bodyPr>
          <a:lstStyle/>
          <a:p>
            <a:pPr marL="457200" indent="-457200" algn="l">
              <a:buFont typeface="Arial" panose="020B0604020202020204" pitchFamily="34" charset="0"/>
              <a:buChar char="•"/>
            </a:pPr>
            <a:r>
              <a:rPr lang="en-US" sz="2800" b="0" i="0" dirty="0">
                <a:solidFill>
                  <a:srgbClr val="1C1D1F"/>
                </a:solidFill>
                <a:effectLst/>
                <a:latin typeface="Nunito" pitchFamily="2" charset="0"/>
              </a:rPr>
              <a:t>Stinging or biting insects or scorpions can be hazardous to outdoor workers.</a:t>
            </a:r>
          </a:p>
          <a:p>
            <a:pPr marL="457200" indent="-457200" algn="l">
              <a:buFont typeface="Arial" panose="020B0604020202020204" pitchFamily="34" charset="0"/>
              <a:buChar char="•"/>
            </a:pPr>
            <a:r>
              <a:rPr lang="en-US" sz="2800" b="0" i="0" dirty="0">
                <a:solidFill>
                  <a:srgbClr val="1C1D1F"/>
                </a:solidFill>
                <a:effectLst/>
                <a:latin typeface="Nunito" pitchFamily="2" charset="0"/>
              </a:rPr>
              <a:t>Stinging or biting insects include bees, wasps, hornets, and fire ants.</a:t>
            </a:r>
          </a:p>
          <a:p>
            <a:pPr marL="457200" indent="-457200" algn="l">
              <a:buFont typeface="Arial" panose="020B0604020202020204" pitchFamily="34" charset="0"/>
              <a:buChar char="•"/>
            </a:pPr>
            <a:r>
              <a:rPr lang="en-US" sz="2800" b="0" i="0" dirty="0">
                <a:solidFill>
                  <a:srgbClr val="1C1D1F"/>
                </a:solidFill>
                <a:effectLst/>
                <a:latin typeface="Nunito" pitchFamily="2" charset="0"/>
              </a:rPr>
              <a:t>Employers and workers can take steps to prevent bites and stings</a:t>
            </a:r>
          </a:p>
        </p:txBody>
      </p:sp>
      <p:pic>
        <p:nvPicPr>
          <p:cNvPr id="5122" name="Picture 2" descr="Wasp nest with multiple wasps">
            <a:extLst>
              <a:ext uri="{FF2B5EF4-FFF2-40B4-BE49-F238E27FC236}">
                <a16:creationId xmlns:a16="http://schemas.microsoft.com/office/drawing/2014/main" id="{20B93291-086D-6027-6593-4C523417B0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0095" y="3209243"/>
            <a:ext cx="4898527" cy="27561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29D37BE-A92A-2F33-D974-3A468015C46A}"/>
              </a:ext>
            </a:extLst>
          </p:cNvPr>
          <p:cNvSpPr txBox="1"/>
          <p:nvPr/>
        </p:nvSpPr>
        <p:spPr>
          <a:xfrm>
            <a:off x="758536" y="6405373"/>
            <a:ext cx="16850590" cy="1384995"/>
          </a:xfrm>
          <a:prstGeom prst="rect">
            <a:avLst/>
          </a:prstGeom>
          <a:noFill/>
        </p:spPr>
        <p:txBody>
          <a:bodyPr wrap="square">
            <a:spAutoFit/>
          </a:bodyPr>
          <a:lstStyle/>
          <a:p>
            <a:r>
              <a:rPr lang="en-US" sz="2800" b="0" i="0" dirty="0">
                <a:solidFill>
                  <a:srgbClr val="1C1D1F"/>
                </a:solidFill>
                <a:effectLst/>
                <a:latin typeface="Nunito" pitchFamily="2" charset="0"/>
              </a:rPr>
              <a:t>A sting or bite from insects or scorpions can cause mild discomfort or pain. Workers allergic to the insect’s venom could die from anaphylactic shock. Anaphylactic shock is a severe allergic reaction and requires immediate emergency care.</a:t>
            </a:r>
            <a:endParaRPr lang="en-US" sz="2800" dirty="0"/>
          </a:p>
        </p:txBody>
      </p:sp>
      <p:sp>
        <p:nvSpPr>
          <p:cNvPr id="28" name="TextBox 27">
            <a:extLst>
              <a:ext uri="{FF2B5EF4-FFF2-40B4-BE49-F238E27FC236}">
                <a16:creationId xmlns:a16="http://schemas.microsoft.com/office/drawing/2014/main" id="{516C849A-09B0-4720-4423-DBE59FC51FB0}"/>
              </a:ext>
            </a:extLst>
          </p:cNvPr>
          <p:cNvSpPr txBox="1"/>
          <p:nvPr/>
        </p:nvSpPr>
        <p:spPr>
          <a:xfrm>
            <a:off x="758535" y="8230309"/>
            <a:ext cx="16310264" cy="954107"/>
          </a:xfrm>
          <a:prstGeom prst="rect">
            <a:avLst/>
          </a:prstGeom>
          <a:noFill/>
        </p:spPr>
        <p:txBody>
          <a:bodyPr wrap="square">
            <a:spAutoFit/>
          </a:bodyPr>
          <a:lstStyle/>
          <a:p>
            <a:r>
              <a:rPr lang="en-US" sz="2800" b="0" i="0" dirty="0">
                <a:solidFill>
                  <a:srgbClr val="1C1D1F"/>
                </a:solidFill>
                <a:effectLst/>
                <a:latin typeface="Nunito" pitchFamily="2" charset="0"/>
              </a:rPr>
              <a:t>Workers with a history of severe allergic reactions to insect bites or stings should carry an EpiPen and wear a medical identification bracelet or necklace.</a:t>
            </a:r>
            <a:endParaRPr lang="en-US" sz="2800" dirty="0"/>
          </a:p>
        </p:txBody>
      </p:sp>
    </p:spTree>
    <p:extLst>
      <p:ext uri="{BB962C8B-B14F-4D97-AF65-F5344CB8AC3E}">
        <p14:creationId xmlns:p14="http://schemas.microsoft.com/office/powerpoint/2010/main" val="4062552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E87DE-B9DC-587E-BDED-FCE18397936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4F287A0-7F4B-95DC-5CCE-1282CC858E95}"/>
              </a:ext>
            </a:extLst>
          </p:cNvPr>
          <p:cNvGrpSpPr/>
          <p:nvPr/>
        </p:nvGrpSpPr>
        <p:grpSpPr>
          <a:xfrm>
            <a:off x="1897038" y="153055"/>
            <a:ext cx="14575809" cy="1198840"/>
            <a:chOff x="0" y="0"/>
            <a:chExt cx="19146126" cy="1913890"/>
          </a:xfrm>
        </p:grpSpPr>
        <p:sp>
          <p:nvSpPr>
            <p:cNvPr id="3" name="Freeform 3">
              <a:extLst>
                <a:ext uri="{FF2B5EF4-FFF2-40B4-BE49-F238E27FC236}">
                  <a16:creationId xmlns:a16="http://schemas.microsoft.com/office/drawing/2014/main" id="{11834E4E-A2C8-EA92-2D16-D101FE873BEE}"/>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6F7F71EC-799B-FF33-D67B-ED4D4DAAE8FA}"/>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0D0928A7-F320-90ED-2C97-4742CA87D9A8}"/>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Bees, Wasps, and Hornets</a:t>
            </a:r>
          </a:p>
        </p:txBody>
      </p:sp>
      <p:grpSp>
        <p:nvGrpSpPr>
          <p:cNvPr id="12" name="Group 11">
            <a:extLst>
              <a:ext uri="{FF2B5EF4-FFF2-40B4-BE49-F238E27FC236}">
                <a16:creationId xmlns:a16="http://schemas.microsoft.com/office/drawing/2014/main" id="{FC3E46B1-C036-134F-C87A-236C5F219810}"/>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F73728BF-7C0F-3257-280E-F7F6DFBFE0F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27B0D258-7DB4-3A26-1406-C1687484C35A}"/>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7" name="TextBox 16">
            <a:extLst>
              <a:ext uri="{FF2B5EF4-FFF2-40B4-BE49-F238E27FC236}">
                <a16:creationId xmlns:a16="http://schemas.microsoft.com/office/drawing/2014/main" id="{E6EFAD76-E9E5-8086-FF17-212674F19F49}"/>
              </a:ext>
            </a:extLst>
          </p:cNvPr>
          <p:cNvSpPr txBox="1"/>
          <p:nvPr/>
        </p:nvSpPr>
        <p:spPr>
          <a:xfrm>
            <a:off x="1021772" y="1795416"/>
            <a:ext cx="16240992" cy="1815882"/>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Bees, wasps, and hornets are most abundant in the warmer months. Nests and hives may be found in trees, under roof eaves, or on equipment such as ladders.</a:t>
            </a:r>
          </a:p>
          <a:p>
            <a:pPr algn="l">
              <a:buNone/>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Bees, wasps, and hornets are found throughout the United States.</a:t>
            </a:r>
          </a:p>
        </p:txBody>
      </p:sp>
      <p:sp>
        <p:nvSpPr>
          <p:cNvPr id="19" name="TextBox 18">
            <a:extLst>
              <a:ext uri="{FF2B5EF4-FFF2-40B4-BE49-F238E27FC236}">
                <a16:creationId xmlns:a16="http://schemas.microsoft.com/office/drawing/2014/main" id="{181D6D07-0DB6-326A-0F69-CC7328DD984D}"/>
              </a:ext>
            </a:extLst>
          </p:cNvPr>
          <p:cNvSpPr txBox="1"/>
          <p:nvPr/>
        </p:nvSpPr>
        <p:spPr>
          <a:xfrm>
            <a:off x="1021772" y="4395157"/>
            <a:ext cx="9164782" cy="523220"/>
          </a:xfrm>
          <a:prstGeom prst="rect">
            <a:avLst/>
          </a:prstGeom>
          <a:noFill/>
        </p:spPr>
        <p:txBody>
          <a:bodyPr wrap="square">
            <a:spAutoFit/>
          </a:bodyPr>
          <a:lstStyle/>
          <a:p>
            <a:pPr algn="l">
              <a:spcBef>
                <a:spcPts val="1688"/>
              </a:spcBef>
              <a:spcAft>
                <a:spcPts val="1350"/>
              </a:spcAft>
            </a:pPr>
            <a:r>
              <a:rPr lang="en-US" sz="2800" b="1" i="0" dirty="0">
                <a:solidFill>
                  <a:srgbClr val="1C1D1F"/>
                </a:solidFill>
                <a:effectLst/>
                <a:latin typeface="Poppins" panose="00000500000000000000" pitchFamily="2" charset="0"/>
              </a:rPr>
              <a:t>Worker Protections:</a:t>
            </a:r>
          </a:p>
        </p:txBody>
      </p:sp>
      <p:sp>
        <p:nvSpPr>
          <p:cNvPr id="21" name="TextBox 20">
            <a:extLst>
              <a:ext uri="{FF2B5EF4-FFF2-40B4-BE49-F238E27FC236}">
                <a16:creationId xmlns:a16="http://schemas.microsoft.com/office/drawing/2014/main" id="{D7FE4DBF-3E0A-DB8E-A432-F92C8910683B}"/>
              </a:ext>
            </a:extLst>
          </p:cNvPr>
          <p:cNvSpPr txBox="1"/>
          <p:nvPr/>
        </p:nvSpPr>
        <p:spPr>
          <a:xfrm>
            <a:off x="1021773" y="5133319"/>
            <a:ext cx="16240991" cy="4401205"/>
          </a:xfrm>
          <a:prstGeom prst="rect">
            <a:avLst/>
          </a:prstGeom>
          <a:noFill/>
        </p:spPr>
        <p:txBody>
          <a:bodyPr wrap="square">
            <a:spAutoFit/>
          </a:bodyPr>
          <a:lstStyle/>
          <a:p>
            <a:pPr marL="342900" indent="-342900" algn="l">
              <a:buFont typeface="Arial" panose="020B0604020202020204" pitchFamily="34" charset="0"/>
              <a:buChar char="•"/>
            </a:pPr>
            <a:r>
              <a:rPr lang="en-US" sz="2800" b="0" i="0" dirty="0">
                <a:solidFill>
                  <a:srgbClr val="1C1D1F"/>
                </a:solidFill>
                <a:effectLst/>
                <a:latin typeface="Nunito" pitchFamily="2" charset="0"/>
              </a:rPr>
              <a:t>Wear light-colored, smooth-finished clothing</a:t>
            </a:r>
          </a:p>
          <a:p>
            <a:pPr marL="342900" indent="-342900" algn="l">
              <a:buFont typeface="Arial" panose="020B0604020202020204" pitchFamily="34" charset="0"/>
              <a:buChar char="•"/>
            </a:pPr>
            <a:r>
              <a:rPr lang="en-US" sz="2800" b="0" i="0" dirty="0">
                <a:solidFill>
                  <a:srgbClr val="1C1D1F"/>
                </a:solidFill>
                <a:effectLst/>
                <a:latin typeface="Nunito" pitchFamily="2" charset="0"/>
              </a:rPr>
              <a:t>Avoid perfumed soaps, shampoos, and deodorants</a:t>
            </a:r>
          </a:p>
          <a:p>
            <a:pPr marL="800100" lvl="1" indent="-342900">
              <a:buFont typeface="Arial" panose="020B0604020202020204" pitchFamily="34" charset="0"/>
              <a:buChar char="•"/>
            </a:pPr>
            <a:r>
              <a:rPr lang="en-US" sz="2800" b="0" i="0" dirty="0">
                <a:solidFill>
                  <a:srgbClr val="1C1D1F"/>
                </a:solidFill>
                <a:effectLst/>
                <a:latin typeface="Nunito" pitchFamily="2" charset="0"/>
              </a:rPr>
              <a:t>Don't wear cologne or perfume</a:t>
            </a:r>
          </a:p>
          <a:p>
            <a:pPr marL="800100" lvl="1" indent="-342900">
              <a:buFont typeface="Arial" panose="020B0604020202020204" pitchFamily="34" charset="0"/>
              <a:buChar char="•"/>
            </a:pPr>
            <a:r>
              <a:rPr lang="en-US" sz="2800" b="0" i="0" dirty="0">
                <a:solidFill>
                  <a:srgbClr val="1C1D1F"/>
                </a:solidFill>
                <a:effectLst/>
                <a:latin typeface="Nunito" pitchFamily="2" charset="0"/>
              </a:rPr>
              <a:t>Avoid bananas and banana-scented toiletries</a:t>
            </a:r>
          </a:p>
          <a:p>
            <a:pPr marL="342900" indent="-342900" algn="l">
              <a:buFont typeface="Arial" panose="020B0604020202020204" pitchFamily="34" charset="0"/>
              <a:buChar char="•"/>
            </a:pPr>
            <a:r>
              <a:rPr lang="en-US" sz="2800" b="0" i="0" dirty="0">
                <a:solidFill>
                  <a:srgbClr val="1C1D1F"/>
                </a:solidFill>
                <a:effectLst/>
                <a:latin typeface="Nunito" pitchFamily="2" charset="0"/>
              </a:rPr>
              <a:t>Wear clean clothing and bathe daily</a:t>
            </a:r>
            <a:r>
              <a:rPr lang="en-US" sz="2800" dirty="0">
                <a:solidFill>
                  <a:srgbClr val="1C1D1F"/>
                </a:solidFill>
                <a:latin typeface="Nunito" pitchFamily="2" charset="0"/>
              </a:rPr>
              <a:t>, as s</a:t>
            </a:r>
            <a:r>
              <a:rPr lang="en-US" sz="2800" b="0" i="0" dirty="0">
                <a:solidFill>
                  <a:srgbClr val="1C1D1F"/>
                </a:solidFill>
                <a:effectLst/>
                <a:latin typeface="Nunito" pitchFamily="2" charset="0"/>
              </a:rPr>
              <a:t>weat may anger bees</a:t>
            </a:r>
          </a:p>
          <a:p>
            <a:pPr marL="342900" indent="-342900" algn="l">
              <a:buFont typeface="Arial" panose="020B0604020202020204" pitchFamily="34" charset="0"/>
              <a:buChar char="•"/>
            </a:pPr>
            <a:r>
              <a:rPr lang="en-US" sz="2800" b="0" i="0" dirty="0">
                <a:solidFill>
                  <a:srgbClr val="1C1D1F"/>
                </a:solidFill>
                <a:effectLst/>
                <a:latin typeface="Nunito" pitchFamily="2" charset="0"/>
              </a:rPr>
              <a:t>Wear clothing to cover as much of the body as possible</a:t>
            </a:r>
          </a:p>
          <a:p>
            <a:pPr marL="342900" indent="-342900" algn="l">
              <a:buFont typeface="Arial" panose="020B0604020202020204" pitchFamily="34" charset="0"/>
              <a:buChar char="•"/>
            </a:pPr>
            <a:r>
              <a:rPr lang="en-US" sz="2800" b="0" i="0" dirty="0">
                <a:solidFill>
                  <a:srgbClr val="1C1D1F"/>
                </a:solidFill>
                <a:effectLst/>
                <a:latin typeface="Nunito" pitchFamily="2" charset="0"/>
              </a:rPr>
              <a:t>Avoid flowering plants when possible</a:t>
            </a:r>
          </a:p>
          <a:p>
            <a:pPr marL="342900" indent="-342900" algn="l">
              <a:buFont typeface="Arial" panose="020B0604020202020204" pitchFamily="34" charset="0"/>
              <a:buChar char="•"/>
            </a:pPr>
            <a:r>
              <a:rPr lang="en-US" sz="2800" b="0" i="0" dirty="0">
                <a:solidFill>
                  <a:srgbClr val="1C1D1F"/>
                </a:solidFill>
                <a:effectLst/>
                <a:latin typeface="Nunito" pitchFamily="2" charset="0"/>
              </a:rPr>
              <a:t>Keep work areas clean. Social wasps thrive in places where humans discard food</a:t>
            </a:r>
          </a:p>
          <a:p>
            <a:pPr marL="342900" indent="-342900" algn="l">
              <a:buFont typeface="Arial" panose="020B0604020202020204" pitchFamily="34" charset="0"/>
              <a:buChar char="•"/>
            </a:pPr>
            <a:r>
              <a:rPr lang="en-US" sz="2800" b="0" i="0" dirty="0">
                <a:solidFill>
                  <a:srgbClr val="1C1D1F"/>
                </a:solidFill>
                <a:effectLst/>
                <a:latin typeface="Nunito" pitchFamily="2" charset="0"/>
              </a:rPr>
              <a:t>Remain calm and still if a single stinging insect is flying around. Swatting at an insect may cause it to sting</a:t>
            </a:r>
          </a:p>
        </p:txBody>
      </p:sp>
      <p:pic>
        <p:nvPicPr>
          <p:cNvPr id="1026" name="Picture 2" descr="NCSU PDIC: Are Asian or Japanese giant hornets in North Carolina?">
            <a:extLst>
              <a:ext uri="{FF2B5EF4-FFF2-40B4-BE49-F238E27FC236}">
                <a16:creationId xmlns:a16="http://schemas.microsoft.com/office/drawing/2014/main" id="{85FA7814-C969-EEC2-07C1-41A2376AB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6751" y="3579130"/>
            <a:ext cx="4652261" cy="317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65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53637-6F8B-CEAE-1086-F1CBEF67BF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192BADC-8541-DCE8-71A2-4C79710BFC3E}"/>
              </a:ext>
            </a:extLst>
          </p:cNvPr>
          <p:cNvGrpSpPr/>
          <p:nvPr/>
        </p:nvGrpSpPr>
        <p:grpSpPr>
          <a:xfrm>
            <a:off x="1897038" y="153055"/>
            <a:ext cx="14575809" cy="1198840"/>
            <a:chOff x="0" y="0"/>
            <a:chExt cx="19146126" cy="1913890"/>
          </a:xfrm>
        </p:grpSpPr>
        <p:sp>
          <p:nvSpPr>
            <p:cNvPr id="3" name="Freeform 3">
              <a:extLst>
                <a:ext uri="{FF2B5EF4-FFF2-40B4-BE49-F238E27FC236}">
                  <a16:creationId xmlns:a16="http://schemas.microsoft.com/office/drawing/2014/main" id="{EF15944B-1F1B-4536-FE1D-8EDB66D6AA40}"/>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EC8AB451-1D5F-3391-CD6B-2D25C91D48B5}"/>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EA313757-75AC-C3B0-FB71-BB06522280E6}"/>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Bees, Wasps, and Hornets</a:t>
            </a:r>
          </a:p>
        </p:txBody>
      </p:sp>
      <p:grpSp>
        <p:nvGrpSpPr>
          <p:cNvPr id="12" name="Group 11">
            <a:extLst>
              <a:ext uri="{FF2B5EF4-FFF2-40B4-BE49-F238E27FC236}">
                <a16:creationId xmlns:a16="http://schemas.microsoft.com/office/drawing/2014/main" id="{D9C46052-7F8E-D331-17CE-4BD3F154DB41}"/>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183EB86D-225E-DF56-7823-0725383B03F7}"/>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F8D99C02-28C1-D16A-69BA-2DBD97E37BC9}"/>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21" name="TextBox 20">
            <a:extLst>
              <a:ext uri="{FF2B5EF4-FFF2-40B4-BE49-F238E27FC236}">
                <a16:creationId xmlns:a16="http://schemas.microsoft.com/office/drawing/2014/main" id="{DD559713-0E16-1D6B-60B6-A9652429FCFD}"/>
              </a:ext>
            </a:extLst>
          </p:cNvPr>
          <p:cNvSpPr txBox="1"/>
          <p:nvPr/>
        </p:nvSpPr>
        <p:spPr>
          <a:xfrm>
            <a:off x="883227" y="1795416"/>
            <a:ext cx="9164782" cy="523220"/>
          </a:xfrm>
          <a:prstGeom prst="rect">
            <a:avLst/>
          </a:prstGeom>
          <a:noFill/>
        </p:spPr>
        <p:txBody>
          <a:bodyPr wrap="square">
            <a:spAutoFit/>
          </a:bodyPr>
          <a:lstStyle/>
          <a:p>
            <a:pPr algn="l">
              <a:spcBef>
                <a:spcPts val="1688"/>
              </a:spcBef>
              <a:spcAft>
                <a:spcPts val="1350"/>
              </a:spcAft>
            </a:pPr>
            <a:r>
              <a:rPr lang="en-US" sz="2800" b="1" i="0" dirty="0">
                <a:solidFill>
                  <a:srgbClr val="1C1D1F"/>
                </a:solidFill>
                <a:effectLst/>
                <a:latin typeface="Poppins" panose="00000500000000000000" pitchFamily="2" charset="0"/>
              </a:rPr>
              <a:t>Worker Protections (cont.)</a:t>
            </a:r>
          </a:p>
        </p:txBody>
      </p:sp>
      <p:sp>
        <p:nvSpPr>
          <p:cNvPr id="23" name="TextBox 22">
            <a:extLst>
              <a:ext uri="{FF2B5EF4-FFF2-40B4-BE49-F238E27FC236}">
                <a16:creationId xmlns:a16="http://schemas.microsoft.com/office/drawing/2014/main" id="{C533A7B0-A5A4-E9CE-E32D-804625505335}"/>
              </a:ext>
            </a:extLst>
          </p:cNvPr>
          <p:cNvSpPr txBox="1"/>
          <p:nvPr/>
        </p:nvSpPr>
        <p:spPr>
          <a:xfrm>
            <a:off x="883227" y="2611661"/>
            <a:ext cx="15880688" cy="3539430"/>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If you are attacked by several stinging insects at once, run to get away from them. Bees release a chemical when they sting, which may attract other bees.</a:t>
            </a:r>
          </a:p>
          <a:p>
            <a:pPr algn="l">
              <a:buNone/>
            </a:pPr>
            <a:endParaRPr lang="en-US" sz="2800" b="0" i="0" dirty="0">
              <a:solidFill>
                <a:srgbClr val="1C1D1F"/>
              </a:solidFill>
              <a:effectLst/>
              <a:latin typeface="Nunito" pitchFamily="2" charset="0"/>
            </a:endParaRPr>
          </a:p>
          <a:p>
            <a:pPr marL="457200" indent="-457200" algn="l">
              <a:buFont typeface="Arial" panose="020B0604020202020204" pitchFamily="34" charset="0"/>
              <a:buChar char="•"/>
            </a:pPr>
            <a:r>
              <a:rPr lang="en-US" sz="2800" b="0" i="0" dirty="0">
                <a:solidFill>
                  <a:srgbClr val="1C1D1F"/>
                </a:solidFill>
                <a:effectLst/>
                <a:latin typeface="Nunito" pitchFamily="2" charset="0"/>
              </a:rPr>
              <a:t>Go indoors</a:t>
            </a:r>
          </a:p>
          <a:p>
            <a:pPr marL="457200" indent="-457200" algn="l">
              <a:buFont typeface="Arial" panose="020B0604020202020204" pitchFamily="34" charset="0"/>
              <a:buChar char="•"/>
            </a:pPr>
            <a:r>
              <a:rPr lang="en-US" sz="2800" b="0" i="0" dirty="0">
                <a:solidFill>
                  <a:srgbClr val="1C1D1F"/>
                </a:solidFill>
                <a:effectLst/>
                <a:latin typeface="Nunito" pitchFamily="2" charset="0"/>
              </a:rPr>
              <a:t>A shaded area is better than an open area to get away from insects</a:t>
            </a:r>
          </a:p>
          <a:p>
            <a:pPr marL="457200" indent="-457200" algn="l">
              <a:buFont typeface="Arial" panose="020B0604020202020204" pitchFamily="34" charset="0"/>
              <a:buChar char="•"/>
            </a:pPr>
            <a:r>
              <a:rPr lang="en-US" sz="2800" b="0" i="0" dirty="0">
                <a:solidFill>
                  <a:srgbClr val="1C1D1F"/>
                </a:solidFill>
                <a:effectLst/>
                <a:latin typeface="Nunito" pitchFamily="2" charset="0"/>
              </a:rPr>
              <a:t>Do not jump into water since some insects will hover above water</a:t>
            </a:r>
          </a:p>
          <a:p>
            <a:pPr marL="457200" indent="-457200" algn="l">
              <a:buFont typeface="Arial" panose="020B0604020202020204" pitchFamily="34" charset="0"/>
              <a:buChar char="•"/>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If a bee comes inside your vehicle, stop the car slowly, and open all the windows.</a:t>
            </a:r>
          </a:p>
        </p:txBody>
      </p:sp>
      <p:pic>
        <p:nvPicPr>
          <p:cNvPr id="3074" name="Picture 2" descr="Free picture: wasps, hornets, insect">
            <a:extLst>
              <a:ext uri="{FF2B5EF4-FFF2-40B4-BE49-F238E27FC236}">
                <a16:creationId xmlns:a16="http://schemas.microsoft.com/office/drawing/2014/main" id="{51040BA3-F307-DA12-8F0D-742DC45D1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27" y="6759468"/>
            <a:ext cx="4081998" cy="30545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wnload Bee Pictures | Wallpapers.com">
            <a:extLst>
              <a:ext uri="{FF2B5EF4-FFF2-40B4-BE49-F238E27FC236}">
                <a16:creationId xmlns:a16="http://schemas.microsoft.com/office/drawing/2014/main" id="{AB67B3C6-9B6B-EE1F-2A1A-EC7BAA31C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654" y="6773473"/>
            <a:ext cx="4581834" cy="30545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ownload Common Yellow Flower Cute Bee Picture | Wallpapers.com">
            <a:extLst>
              <a:ext uri="{FF2B5EF4-FFF2-40B4-BE49-F238E27FC236}">
                <a16:creationId xmlns:a16="http://schemas.microsoft.com/office/drawing/2014/main" id="{38C312BB-71B7-5606-E87A-1C6FA66AB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8505" y="6773473"/>
            <a:ext cx="3026546" cy="302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051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C416-9F61-7A4F-35AD-65629FBCF03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47BCF2-69D3-8ADA-AC3B-CB07B14DAD3D}"/>
              </a:ext>
            </a:extLst>
          </p:cNvPr>
          <p:cNvGrpSpPr/>
          <p:nvPr/>
        </p:nvGrpSpPr>
        <p:grpSpPr>
          <a:xfrm>
            <a:off x="1897038" y="153055"/>
            <a:ext cx="14575809" cy="1198840"/>
            <a:chOff x="0" y="0"/>
            <a:chExt cx="19146126" cy="1913890"/>
          </a:xfrm>
        </p:grpSpPr>
        <p:sp>
          <p:nvSpPr>
            <p:cNvPr id="3" name="Freeform 3">
              <a:extLst>
                <a:ext uri="{FF2B5EF4-FFF2-40B4-BE49-F238E27FC236}">
                  <a16:creationId xmlns:a16="http://schemas.microsoft.com/office/drawing/2014/main" id="{C7E4545F-9318-A86B-BFD2-BB6CA76ED7E6}"/>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99859A97-B70E-259E-AC23-E722D7374429}"/>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94A8202A-AC6D-86B2-5B6E-A7A1F85125A1}"/>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Bees, Wasps, and Hornets</a:t>
            </a:r>
          </a:p>
        </p:txBody>
      </p:sp>
      <p:grpSp>
        <p:nvGrpSpPr>
          <p:cNvPr id="12" name="Group 11">
            <a:extLst>
              <a:ext uri="{FF2B5EF4-FFF2-40B4-BE49-F238E27FC236}">
                <a16:creationId xmlns:a16="http://schemas.microsoft.com/office/drawing/2014/main" id="{EA05F0C1-C20C-1972-994F-89733A32440E}"/>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D1FEF645-D24D-AF2A-3B85-9998D20EB6B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7EFCD823-6CC4-BE84-805A-EA795D3BD5AE}"/>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8" name="TextBox 17">
            <a:extLst>
              <a:ext uri="{FF2B5EF4-FFF2-40B4-BE49-F238E27FC236}">
                <a16:creationId xmlns:a16="http://schemas.microsoft.com/office/drawing/2014/main" id="{EF6723FE-40EF-CF94-B50E-7BDE0008D937}"/>
              </a:ext>
            </a:extLst>
          </p:cNvPr>
          <p:cNvSpPr txBox="1"/>
          <p:nvPr/>
        </p:nvSpPr>
        <p:spPr>
          <a:xfrm>
            <a:off x="924635" y="1641933"/>
            <a:ext cx="9164472" cy="646331"/>
          </a:xfrm>
          <a:prstGeom prst="rect">
            <a:avLst/>
          </a:prstGeom>
          <a:noFill/>
        </p:spPr>
        <p:txBody>
          <a:bodyPr wrap="square">
            <a:spAutoFit/>
          </a:bodyPr>
          <a:lstStyle/>
          <a:p>
            <a:pPr algn="l"/>
            <a:r>
              <a:rPr lang="en-US" sz="3600" b="1" i="0" dirty="0">
                <a:solidFill>
                  <a:srgbClr val="222222"/>
                </a:solidFill>
                <a:effectLst/>
                <a:latin typeface="Poppins" panose="00000500000000000000" pitchFamily="2" charset="0"/>
              </a:rPr>
              <a:t>First Aid</a:t>
            </a:r>
          </a:p>
        </p:txBody>
      </p:sp>
      <p:sp>
        <p:nvSpPr>
          <p:cNvPr id="22" name="TextBox 21">
            <a:extLst>
              <a:ext uri="{FF2B5EF4-FFF2-40B4-BE49-F238E27FC236}">
                <a16:creationId xmlns:a16="http://schemas.microsoft.com/office/drawing/2014/main" id="{0CF68762-4B17-E68A-51A1-7C4A33975DBF}"/>
              </a:ext>
            </a:extLst>
          </p:cNvPr>
          <p:cNvSpPr txBox="1"/>
          <p:nvPr/>
        </p:nvSpPr>
        <p:spPr>
          <a:xfrm>
            <a:off x="924634" y="2657827"/>
            <a:ext cx="16326135" cy="4401205"/>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If a worker is stung by a bee, wasp, or hornet:</a:t>
            </a:r>
          </a:p>
          <a:p>
            <a:pPr algn="l">
              <a:buNone/>
            </a:pPr>
            <a:endParaRPr lang="en-US" sz="2800" b="0" i="0" dirty="0">
              <a:solidFill>
                <a:srgbClr val="1C1D1F"/>
              </a:solidFill>
              <a:effectLst/>
              <a:latin typeface="Nunito" pitchFamily="2" charset="0"/>
            </a:endParaRPr>
          </a:p>
          <a:p>
            <a:pPr marL="457200" indent="-457200" algn="l">
              <a:buFont typeface="Arial" panose="020B0604020202020204" pitchFamily="34" charset="0"/>
              <a:buChar char="•"/>
            </a:pPr>
            <a:r>
              <a:rPr lang="en-US" sz="2800" b="0" i="0" dirty="0">
                <a:solidFill>
                  <a:srgbClr val="1C1D1F"/>
                </a:solidFill>
                <a:effectLst/>
                <a:latin typeface="Nunito" pitchFamily="2" charset="0"/>
              </a:rPr>
              <a:t>Have someone stay with them to see if they have an allergic reaction</a:t>
            </a:r>
          </a:p>
          <a:p>
            <a:pPr marL="457200" indent="-457200" algn="l">
              <a:buFont typeface="Arial" panose="020B0604020202020204" pitchFamily="34" charset="0"/>
              <a:buChar char="•"/>
            </a:pPr>
            <a:r>
              <a:rPr lang="en-US" sz="2800" b="0" i="0" dirty="0">
                <a:solidFill>
                  <a:srgbClr val="1C1D1F"/>
                </a:solidFill>
                <a:effectLst/>
                <a:latin typeface="Nunito" pitchFamily="2" charset="0"/>
              </a:rPr>
              <a:t>Wash the site with soap and water</a:t>
            </a:r>
          </a:p>
          <a:p>
            <a:pPr marL="457200" indent="-457200" algn="l">
              <a:buFont typeface="Arial" panose="020B0604020202020204" pitchFamily="34" charset="0"/>
              <a:buChar char="•"/>
            </a:pPr>
            <a:r>
              <a:rPr lang="en-US" sz="2800" b="0" i="0" dirty="0">
                <a:solidFill>
                  <a:srgbClr val="1C1D1F"/>
                </a:solidFill>
                <a:effectLst/>
                <a:latin typeface="Nunito" pitchFamily="2" charset="0"/>
              </a:rPr>
              <a:t>Remove the stinger</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Wipe gauze or scrape a fingernail over the area</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Never squeeze the stinger or use tweezers</a:t>
            </a:r>
          </a:p>
          <a:p>
            <a:pPr marL="457200" indent="-457200" algn="l">
              <a:buFont typeface="Arial" panose="020B0604020202020204" pitchFamily="34" charset="0"/>
              <a:buChar char="•"/>
            </a:pPr>
            <a:r>
              <a:rPr lang="en-US" sz="2800" b="0" i="0" dirty="0">
                <a:solidFill>
                  <a:srgbClr val="1C1D1F"/>
                </a:solidFill>
                <a:effectLst/>
                <a:latin typeface="Nunito" pitchFamily="2" charset="0"/>
              </a:rPr>
              <a:t>Apply ice to reduce swelling</a:t>
            </a:r>
          </a:p>
          <a:p>
            <a:pPr marL="457200" indent="-457200" algn="l">
              <a:buFont typeface="Arial" panose="020B0604020202020204" pitchFamily="34" charset="0"/>
              <a:buChar char="•"/>
            </a:pPr>
            <a:r>
              <a:rPr lang="en-US" sz="2800" b="0" i="0" dirty="0">
                <a:solidFill>
                  <a:srgbClr val="1C1D1F"/>
                </a:solidFill>
                <a:effectLst/>
                <a:latin typeface="Nunito" pitchFamily="2" charset="0"/>
              </a:rPr>
              <a:t>Do not scratch the sting</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Scratching may increase swelling, itching, and risk of infection</a:t>
            </a:r>
          </a:p>
        </p:txBody>
      </p:sp>
      <p:pic>
        <p:nvPicPr>
          <p:cNvPr id="4100" name="Picture 4" descr="HONEY BEE FARMING: PAG AALAGA NG PUKYUTAN O BEE FARM - Manigo Agri ...">
            <a:extLst>
              <a:ext uri="{FF2B5EF4-FFF2-40B4-BE49-F238E27FC236}">
                <a16:creationId xmlns:a16="http://schemas.microsoft.com/office/drawing/2014/main" id="{8F5BD5FC-D209-968B-19E3-A6FED5EA5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7094" y="4176282"/>
            <a:ext cx="5757825" cy="358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04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B2DC2-C35C-13A0-409F-5CFED628855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8A8424-E2CB-DA78-7F62-E881ACD9D70C}"/>
              </a:ext>
            </a:extLst>
          </p:cNvPr>
          <p:cNvGrpSpPr/>
          <p:nvPr/>
        </p:nvGrpSpPr>
        <p:grpSpPr>
          <a:xfrm>
            <a:off x="2019869" y="153055"/>
            <a:ext cx="14384740" cy="1198840"/>
            <a:chOff x="0" y="0"/>
            <a:chExt cx="19146126" cy="1913890"/>
          </a:xfrm>
        </p:grpSpPr>
        <p:sp>
          <p:nvSpPr>
            <p:cNvPr id="3" name="Freeform 3">
              <a:extLst>
                <a:ext uri="{FF2B5EF4-FFF2-40B4-BE49-F238E27FC236}">
                  <a16:creationId xmlns:a16="http://schemas.microsoft.com/office/drawing/2014/main" id="{F767D758-7EB2-D4DA-10B6-4293AC5398CC}"/>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E83B8524-C398-DCFC-D138-6DDCF9B1F400}"/>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B1CF4643-08EB-6068-13FA-6F3143ED85AA}"/>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Fire Ants</a:t>
            </a:r>
          </a:p>
        </p:txBody>
      </p:sp>
      <p:grpSp>
        <p:nvGrpSpPr>
          <p:cNvPr id="12" name="Group 11">
            <a:extLst>
              <a:ext uri="{FF2B5EF4-FFF2-40B4-BE49-F238E27FC236}">
                <a16:creationId xmlns:a16="http://schemas.microsoft.com/office/drawing/2014/main" id="{521A1C63-06F4-4C23-45C1-77756DCC63D4}"/>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A797C137-D1D7-CA0C-ED74-25936DB6A3B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81BF8542-19A1-46C7-BFF6-3948F3A3514F}"/>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1" name="TextBox 10">
            <a:extLst>
              <a:ext uri="{FF2B5EF4-FFF2-40B4-BE49-F238E27FC236}">
                <a16:creationId xmlns:a16="http://schemas.microsoft.com/office/drawing/2014/main" id="{143008DD-7F2F-4549-7A23-EC1B117C8BE6}"/>
              </a:ext>
            </a:extLst>
          </p:cNvPr>
          <p:cNvSpPr txBox="1"/>
          <p:nvPr/>
        </p:nvSpPr>
        <p:spPr>
          <a:xfrm>
            <a:off x="992875" y="1963592"/>
            <a:ext cx="16080474" cy="2677656"/>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Fire ants bite and sting. They are aggressive when stinging and inject venom, which causes a burning sensation. Red bumps form at the sting, and within a day or two they become white fluid-filled pustules.</a:t>
            </a:r>
          </a:p>
          <a:p>
            <a:pPr algn="l">
              <a:buNone/>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Fire ants are mostly found in the Southeastern United States, with limited geographic distribution in New Mexico, Arizona, and California.</a:t>
            </a:r>
          </a:p>
        </p:txBody>
      </p:sp>
      <p:sp>
        <p:nvSpPr>
          <p:cNvPr id="16" name="TextBox 15">
            <a:extLst>
              <a:ext uri="{FF2B5EF4-FFF2-40B4-BE49-F238E27FC236}">
                <a16:creationId xmlns:a16="http://schemas.microsoft.com/office/drawing/2014/main" id="{43801423-C80C-59CF-A6E9-8B71D34A60F3}"/>
              </a:ext>
            </a:extLst>
          </p:cNvPr>
          <p:cNvSpPr txBox="1"/>
          <p:nvPr/>
        </p:nvSpPr>
        <p:spPr>
          <a:xfrm>
            <a:off x="992875" y="4995321"/>
            <a:ext cx="9164472" cy="523220"/>
          </a:xfrm>
          <a:prstGeom prst="rect">
            <a:avLst/>
          </a:prstGeom>
          <a:noFill/>
        </p:spPr>
        <p:txBody>
          <a:bodyPr wrap="square">
            <a:spAutoFit/>
          </a:bodyPr>
          <a:lstStyle/>
          <a:p>
            <a:pPr algn="l">
              <a:spcBef>
                <a:spcPts val="1688"/>
              </a:spcBef>
              <a:spcAft>
                <a:spcPts val="1350"/>
              </a:spcAft>
            </a:pPr>
            <a:r>
              <a:rPr lang="en-US" sz="2800" b="1" i="0" dirty="0">
                <a:solidFill>
                  <a:srgbClr val="1C1D1F"/>
                </a:solidFill>
                <a:effectLst/>
                <a:latin typeface="Poppins" panose="00000500000000000000" pitchFamily="2" charset="0"/>
              </a:rPr>
              <a:t>Worker Protections</a:t>
            </a:r>
          </a:p>
        </p:txBody>
      </p:sp>
      <p:sp>
        <p:nvSpPr>
          <p:cNvPr id="18" name="TextBox 17">
            <a:extLst>
              <a:ext uri="{FF2B5EF4-FFF2-40B4-BE49-F238E27FC236}">
                <a16:creationId xmlns:a16="http://schemas.microsoft.com/office/drawing/2014/main" id="{EB4CD804-D456-C5BE-34E8-6F5B1E98C0F2}"/>
              </a:ext>
            </a:extLst>
          </p:cNvPr>
          <p:cNvSpPr txBox="1"/>
          <p:nvPr/>
        </p:nvSpPr>
        <p:spPr>
          <a:xfrm>
            <a:off x="992875" y="5872614"/>
            <a:ext cx="16080474" cy="3108543"/>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Do not disturb or stand on or near ant mounds.</a:t>
            </a:r>
          </a:p>
          <a:p>
            <a:pPr algn="l">
              <a:buNone/>
            </a:pPr>
            <a:endParaRPr lang="en-US" sz="2800" b="0" i="0" dirty="0">
              <a:solidFill>
                <a:srgbClr val="1C1D1F"/>
              </a:solidFill>
              <a:effectLst/>
              <a:latin typeface="Nunito" pitchFamily="2" charset="0"/>
            </a:endParaRPr>
          </a:p>
          <a:p>
            <a:pPr algn="l">
              <a:buNone/>
            </a:pPr>
            <a:r>
              <a:rPr lang="en-US" sz="2800" b="0" i="0" dirty="0">
                <a:solidFill>
                  <a:srgbClr val="1C1D1F"/>
                </a:solidFill>
                <a:effectLst/>
                <a:latin typeface="Nunito" pitchFamily="2" charset="0"/>
              </a:rPr>
              <a:t>Be careful when lifting items (including animal carcasses) off the ground, as they may be covered in ants.</a:t>
            </a:r>
          </a:p>
          <a:p>
            <a:pPr algn="l">
              <a:buNone/>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Fire ants may also be found on trees or in water, so always look over the area before starting to work.</a:t>
            </a:r>
          </a:p>
        </p:txBody>
      </p:sp>
    </p:spTree>
    <p:extLst>
      <p:ext uri="{BB962C8B-B14F-4D97-AF65-F5344CB8AC3E}">
        <p14:creationId xmlns:p14="http://schemas.microsoft.com/office/powerpoint/2010/main" val="3982918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5FC8B-CF87-F15A-13DD-DD9C355E28B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63768B-9397-D4AF-D124-EF56D4F430A3}"/>
              </a:ext>
            </a:extLst>
          </p:cNvPr>
          <p:cNvGrpSpPr/>
          <p:nvPr/>
        </p:nvGrpSpPr>
        <p:grpSpPr>
          <a:xfrm>
            <a:off x="1665027" y="173221"/>
            <a:ext cx="14671344" cy="1198840"/>
            <a:chOff x="0" y="0"/>
            <a:chExt cx="18558690" cy="1913890"/>
          </a:xfrm>
        </p:grpSpPr>
        <p:sp>
          <p:nvSpPr>
            <p:cNvPr id="3" name="Freeform 3">
              <a:extLst>
                <a:ext uri="{FF2B5EF4-FFF2-40B4-BE49-F238E27FC236}">
                  <a16:creationId xmlns:a16="http://schemas.microsoft.com/office/drawing/2014/main" id="{92D07A32-5A72-7A5C-5FCA-8D87A118DA59}"/>
                </a:ext>
              </a:extLst>
            </p:cNvPr>
            <p:cNvSpPr/>
            <p:nvPr/>
          </p:nvSpPr>
          <p:spPr>
            <a:xfrm>
              <a:off x="0" y="0"/>
              <a:ext cx="18558690" cy="1913890"/>
            </a:xfrm>
            <a:custGeom>
              <a:avLst/>
              <a:gdLst/>
              <a:ahLst/>
              <a:cxnLst/>
              <a:rect l="l" t="t" r="r" b="b"/>
              <a:pathLst>
                <a:path w="18558690" h="1913890">
                  <a:moveTo>
                    <a:pt x="18434230" y="1913890"/>
                  </a:moveTo>
                  <a:lnTo>
                    <a:pt x="124460" y="1913890"/>
                  </a:lnTo>
                  <a:cubicBezTo>
                    <a:pt x="55880" y="1913890"/>
                    <a:pt x="0" y="1858010"/>
                    <a:pt x="0" y="1789430"/>
                  </a:cubicBezTo>
                  <a:lnTo>
                    <a:pt x="0" y="124460"/>
                  </a:lnTo>
                  <a:cubicBezTo>
                    <a:pt x="0" y="55880"/>
                    <a:pt x="55880" y="0"/>
                    <a:pt x="124460" y="0"/>
                  </a:cubicBezTo>
                  <a:lnTo>
                    <a:pt x="18434230" y="0"/>
                  </a:lnTo>
                  <a:cubicBezTo>
                    <a:pt x="18502810" y="0"/>
                    <a:pt x="18558690" y="55880"/>
                    <a:pt x="18558690" y="124460"/>
                  </a:cubicBezTo>
                  <a:lnTo>
                    <a:pt x="18558690" y="1789430"/>
                  </a:lnTo>
                  <a:cubicBezTo>
                    <a:pt x="18558690" y="1858010"/>
                    <a:pt x="18502810" y="1913890"/>
                    <a:pt x="18434230"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17AC7EF0-DB6F-F68B-21E6-90E44CCFD6AD}"/>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27F0E0AD-E2DA-7BFF-CF39-E15C15F51B9E}"/>
              </a:ext>
            </a:extLst>
          </p:cNvPr>
          <p:cNvSpPr txBox="1"/>
          <p:nvPr/>
        </p:nvSpPr>
        <p:spPr>
          <a:xfrm>
            <a:off x="43194" y="262426"/>
            <a:ext cx="1824480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Fire Ants</a:t>
            </a:r>
          </a:p>
        </p:txBody>
      </p:sp>
      <p:grpSp>
        <p:nvGrpSpPr>
          <p:cNvPr id="10" name="Group 9">
            <a:extLst>
              <a:ext uri="{FF2B5EF4-FFF2-40B4-BE49-F238E27FC236}">
                <a16:creationId xmlns:a16="http://schemas.microsoft.com/office/drawing/2014/main" id="{3871E5B9-9C88-A9D7-C40B-3CBCB714AE4A}"/>
              </a:ext>
            </a:extLst>
          </p:cNvPr>
          <p:cNvGrpSpPr/>
          <p:nvPr/>
        </p:nvGrpSpPr>
        <p:grpSpPr>
          <a:xfrm>
            <a:off x="16752716" y="8999399"/>
            <a:ext cx="1535284" cy="1070251"/>
            <a:chOff x="61504" y="6066665"/>
            <a:chExt cx="1025852" cy="758950"/>
          </a:xfrm>
        </p:grpSpPr>
        <p:sp>
          <p:nvSpPr>
            <p:cNvPr id="11" name="Oval 10">
              <a:extLst>
                <a:ext uri="{FF2B5EF4-FFF2-40B4-BE49-F238E27FC236}">
                  <a16:creationId xmlns:a16="http://schemas.microsoft.com/office/drawing/2014/main" id="{1E47855B-2EE7-6864-BFEE-3D280E5E2ED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B6FB21A8-B865-D826-942C-00F5B808C991}"/>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TextBox 6">
            <a:extLst>
              <a:ext uri="{FF2B5EF4-FFF2-40B4-BE49-F238E27FC236}">
                <a16:creationId xmlns:a16="http://schemas.microsoft.com/office/drawing/2014/main" id="{98AB52C8-6BDA-104F-8524-E932839B2C11}"/>
              </a:ext>
            </a:extLst>
          </p:cNvPr>
          <p:cNvSpPr txBox="1"/>
          <p:nvPr/>
        </p:nvSpPr>
        <p:spPr>
          <a:xfrm>
            <a:off x="610737" y="1680471"/>
            <a:ext cx="9164472" cy="584775"/>
          </a:xfrm>
          <a:prstGeom prst="rect">
            <a:avLst/>
          </a:prstGeom>
          <a:noFill/>
        </p:spPr>
        <p:txBody>
          <a:bodyPr wrap="square">
            <a:spAutoFit/>
          </a:bodyPr>
          <a:lstStyle/>
          <a:p>
            <a:pPr algn="l">
              <a:spcBef>
                <a:spcPts val="1688"/>
              </a:spcBef>
              <a:spcAft>
                <a:spcPts val="1350"/>
              </a:spcAft>
            </a:pPr>
            <a:r>
              <a:rPr lang="en-US" sz="3200" b="1" i="0" dirty="0">
                <a:solidFill>
                  <a:srgbClr val="1C1D1F"/>
                </a:solidFill>
                <a:effectLst/>
                <a:latin typeface="Poppins" panose="00000500000000000000" pitchFamily="2" charset="0"/>
              </a:rPr>
              <a:t>First Aid</a:t>
            </a:r>
          </a:p>
        </p:txBody>
      </p:sp>
      <p:sp>
        <p:nvSpPr>
          <p:cNvPr id="9" name="TextBox 8">
            <a:extLst>
              <a:ext uri="{FF2B5EF4-FFF2-40B4-BE49-F238E27FC236}">
                <a16:creationId xmlns:a16="http://schemas.microsoft.com/office/drawing/2014/main" id="{938CBE5E-E240-54C3-35D6-0EC87E5499A6}"/>
              </a:ext>
            </a:extLst>
          </p:cNvPr>
          <p:cNvSpPr txBox="1"/>
          <p:nvPr/>
        </p:nvSpPr>
        <p:spPr>
          <a:xfrm>
            <a:off x="610737" y="2480305"/>
            <a:ext cx="16680975" cy="6555641"/>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If a worker is stung or bitten by fire ants:</a:t>
            </a:r>
          </a:p>
          <a:p>
            <a:pPr algn="l">
              <a:buNone/>
            </a:pPr>
            <a:endParaRPr lang="en-US" sz="2800" b="0" i="0" dirty="0">
              <a:solidFill>
                <a:srgbClr val="1C1D1F"/>
              </a:solidFill>
              <a:effectLst/>
              <a:latin typeface="Nunito" pitchFamily="2" charset="0"/>
            </a:endParaRPr>
          </a:p>
          <a:p>
            <a:pPr marL="457200" indent="-457200" algn="l">
              <a:buFont typeface="Arial" panose="020B0604020202020204" pitchFamily="34" charset="0"/>
              <a:buChar char="•"/>
            </a:pPr>
            <a:r>
              <a:rPr lang="en-US" sz="2800" b="0" i="0" dirty="0">
                <a:solidFill>
                  <a:srgbClr val="1C1D1F"/>
                </a:solidFill>
                <a:effectLst/>
                <a:latin typeface="Nunito" pitchFamily="2" charset="0"/>
              </a:rPr>
              <a:t>Rub off ants briskly, as they will attach to the skin with their jaws</a:t>
            </a:r>
          </a:p>
          <a:p>
            <a:pPr algn="l">
              <a:buFont typeface="Arial" panose="020B0604020202020204" pitchFamily="34" charset="0"/>
              <a:buChar char="•"/>
            </a:pPr>
            <a:endParaRPr lang="en-US" sz="2800" b="0" i="0" dirty="0">
              <a:solidFill>
                <a:srgbClr val="1C1D1F"/>
              </a:solidFill>
              <a:effectLst/>
              <a:latin typeface="Nunito" pitchFamily="2" charset="0"/>
            </a:endParaRPr>
          </a:p>
          <a:p>
            <a:pPr marL="457200" indent="-457200" algn="l">
              <a:buFont typeface="Arial" panose="020B0604020202020204" pitchFamily="34" charset="0"/>
              <a:buChar char="•"/>
            </a:pPr>
            <a:r>
              <a:rPr lang="en-US" sz="2800" b="0" i="0" dirty="0">
                <a:solidFill>
                  <a:srgbClr val="1C1D1F"/>
                </a:solidFill>
                <a:effectLst/>
                <a:latin typeface="Nunito" pitchFamily="2" charset="0"/>
              </a:rPr>
              <a:t>Antihistamines may help</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Follow directions on the package</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Drowsiness may occur.</a:t>
            </a:r>
          </a:p>
          <a:p>
            <a:pPr marL="742950" lvl="1" indent="-285750" algn="l">
              <a:buFont typeface="Arial" panose="020B0604020202020204" pitchFamily="34" charset="0"/>
              <a:buChar char="•"/>
            </a:pPr>
            <a:endParaRPr lang="en-US" sz="2800" b="0" i="0" dirty="0">
              <a:solidFill>
                <a:srgbClr val="1C1D1F"/>
              </a:solidFill>
              <a:effectLst/>
              <a:latin typeface="Nunito" pitchFamily="2" charset="0"/>
            </a:endParaRPr>
          </a:p>
          <a:p>
            <a:pPr marL="457200" indent="-457200" algn="l">
              <a:buFont typeface="Arial" panose="020B0604020202020204" pitchFamily="34" charset="0"/>
              <a:buChar char="•"/>
            </a:pPr>
            <a:r>
              <a:rPr lang="en-US" sz="2800" b="0" i="0" dirty="0">
                <a:solidFill>
                  <a:srgbClr val="1C1D1F"/>
                </a:solidFill>
                <a:effectLst/>
                <a:latin typeface="Nunito" pitchFamily="2" charset="0"/>
              </a:rPr>
              <a:t>Take them to an emergency medical facility immediately if they have:</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Severe chest pain</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Nausea</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Severe sweating</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Loss of breath</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Serious swelling</a:t>
            </a:r>
          </a:p>
          <a:p>
            <a:pPr marL="914400" lvl="1" indent="-457200" algn="l">
              <a:buFont typeface="Courier New" panose="02070309020205020404" pitchFamily="49" charset="0"/>
              <a:buChar char="o"/>
            </a:pPr>
            <a:r>
              <a:rPr lang="en-US" sz="2800" b="0" i="0" dirty="0">
                <a:solidFill>
                  <a:srgbClr val="1C1D1F"/>
                </a:solidFill>
                <a:effectLst/>
                <a:latin typeface="Nunito" pitchFamily="2" charset="0"/>
              </a:rPr>
              <a:t>Slurred speech</a:t>
            </a:r>
          </a:p>
        </p:txBody>
      </p:sp>
      <p:pic>
        <p:nvPicPr>
          <p:cNvPr id="5122" name="Picture 2" descr="Fire Ant Control | Identification, Behavior and Management | joe gardener®">
            <a:extLst>
              <a:ext uri="{FF2B5EF4-FFF2-40B4-BE49-F238E27FC236}">
                <a16:creationId xmlns:a16="http://schemas.microsoft.com/office/drawing/2014/main" id="{03923E6A-A988-947A-44F0-F353B5CED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4124" y="1972858"/>
            <a:ext cx="5894083" cy="384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56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EEFD7-7A3A-497D-2CB4-8BB838C2C1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584ADE-AC0F-F31C-1E0F-1E4C7992F1D7}"/>
              </a:ext>
            </a:extLst>
          </p:cNvPr>
          <p:cNvGrpSpPr/>
          <p:nvPr/>
        </p:nvGrpSpPr>
        <p:grpSpPr>
          <a:xfrm>
            <a:off x="2006221" y="153055"/>
            <a:ext cx="14371092" cy="1198840"/>
            <a:chOff x="0" y="0"/>
            <a:chExt cx="19146126" cy="1913890"/>
          </a:xfrm>
        </p:grpSpPr>
        <p:sp>
          <p:nvSpPr>
            <p:cNvPr id="3" name="Freeform 3">
              <a:extLst>
                <a:ext uri="{FF2B5EF4-FFF2-40B4-BE49-F238E27FC236}">
                  <a16:creationId xmlns:a16="http://schemas.microsoft.com/office/drawing/2014/main" id="{4DD67249-81B0-41F3-1736-88B3D53EA89D}"/>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8E8F5C11-7E87-FA69-A8E5-7A75E00BC400}"/>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EA40CB8F-ABC6-0256-297A-2B308E3FC567}"/>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Scorpions</a:t>
            </a:r>
          </a:p>
        </p:txBody>
      </p:sp>
      <p:grpSp>
        <p:nvGrpSpPr>
          <p:cNvPr id="12" name="Group 11">
            <a:extLst>
              <a:ext uri="{FF2B5EF4-FFF2-40B4-BE49-F238E27FC236}">
                <a16:creationId xmlns:a16="http://schemas.microsoft.com/office/drawing/2014/main" id="{3613C22A-A131-F055-C90A-55F3CD9FEF75}"/>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F8E8FF35-1ABE-1A3B-5680-E0EA0748BF3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1EBF77D7-1CC1-3F70-4292-16C569B2D184}"/>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8" name="TextBox 7">
            <a:extLst>
              <a:ext uri="{FF2B5EF4-FFF2-40B4-BE49-F238E27FC236}">
                <a16:creationId xmlns:a16="http://schemas.microsoft.com/office/drawing/2014/main" id="{4EBA8DE7-E316-5CDC-408E-A325682B52C7}"/>
              </a:ext>
            </a:extLst>
          </p:cNvPr>
          <p:cNvSpPr txBox="1"/>
          <p:nvPr/>
        </p:nvSpPr>
        <p:spPr>
          <a:xfrm>
            <a:off x="1284595" y="1994300"/>
            <a:ext cx="15661812" cy="2677656"/>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Scorpions usually hide during the day and are active at night. They may be hiding under rocks, wood, or anything else lying on the ground. Some species may also burrow into the ground. Most scorpions live in dry, desert areas. However, some species can be found in grasslands, forests, and inside caves.</a:t>
            </a:r>
          </a:p>
          <a:p>
            <a:pPr algn="l">
              <a:buNone/>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Scorpions are found in the Southern and Southwestern United States.</a:t>
            </a:r>
          </a:p>
        </p:txBody>
      </p:sp>
      <p:pic>
        <p:nvPicPr>
          <p:cNvPr id="6146" name="Picture 2" descr="7 Scorpions in Texas To Watch Out For – Nature Blog Network">
            <a:extLst>
              <a:ext uri="{FF2B5EF4-FFF2-40B4-BE49-F238E27FC236}">
                <a16:creationId xmlns:a16="http://schemas.microsoft.com/office/drawing/2014/main" id="{015A2540-004D-CE21-07DB-60B5790BE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704" y="6360552"/>
            <a:ext cx="4616356" cy="30775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ild Texas: 5 most common scorpions, habitats and more">
            <a:extLst>
              <a:ext uri="{FF2B5EF4-FFF2-40B4-BE49-F238E27FC236}">
                <a16:creationId xmlns:a16="http://schemas.microsoft.com/office/drawing/2014/main" id="{78C85360-AD0D-CD1F-B85E-B322B4D36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28" y="6418696"/>
            <a:ext cx="4141501" cy="30622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corpions - Pests Hero">
            <a:extLst>
              <a:ext uri="{FF2B5EF4-FFF2-40B4-BE49-F238E27FC236}">
                <a16:creationId xmlns:a16="http://schemas.microsoft.com/office/drawing/2014/main" id="{7BF9A277-6C0E-81EC-DD43-A59C4D549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0972" y="6461470"/>
            <a:ext cx="3786659" cy="301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43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76404-845F-A73E-0660-947348DDA48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0AC532-AE9D-FCB3-4135-19BFC726EE74}"/>
              </a:ext>
            </a:extLst>
          </p:cNvPr>
          <p:cNvGrpSpPr/>
          <p:nvPr/>
        </p:nvGrpSpPr>
        <p:grpSpPr>
          <a:xfrm>
            <a:off x="1965278" y="153055"/>
            <a:ext cx="14452979" cy="1198840"/>
            <a:chOff x="0" y="0"/>
            <a:chExt cx="19146126" cy="1913890"/>
          </a:xfrm>
        </p:grpSpPr>
        <p:sp>
          <p:nvSpPr>
            <p:cNvPr id="3" name="Freeform 3">
              <a:extLst>
                <a:ext uri="{FF2B5EF4-FFF2-40B4-BE49-F238E27FC236}">
                  <a16:creationId xmlns:a16="http://schemas.microsoft.com/office/drawing/2014/main" id="{3C4DB739-8B5B-E3F5-9DBB-C3E5F27EC5BE}"/>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A49157DB-1FFA-4BDD-BFF8-A2CACFE331DD}"/>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E4E50454-9A90-537F-29BA-C33B40B352BD}"/>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Scorpions</a:t>
            </a:r>
          </a:p>
        </p:txBody>
      </p:sp>
      <p:grpSp>
        <p:nvGrpSpPr>
          <p:cNvPr id="12" name="Group 11">
            <a:extLst>
              <a:ext uri="{FF2B5EF4-FFF2-40B4-BE49-F238E27FC236}">
                <a16:creationId xmlns:a16="http://schemas.microsoft.com/office/drawing/2014/main" id="{291F3B48-C33D-D22D-26D8-19713CB86B7E}"/>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8C7CCB71-966A-F27F-952F-4485526DDFC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EFB5609A-D514-E2F2-53DE-70A2E3995B72}"/>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9" name="TextBox 8">
            <a:extLst>
              <a:ext uri="{FF2B5EF4-FFF2-40B4-BE49-F238E27FC236}">
                <a16:creationId xmlns:a16="http://schemas.microsoft.com/office/drawing/2014/main" id="{93D74E5E-EA0A-FB5B-393F-B574CCBB6C20}"/>
              </a:ext>
            </a:extLst>
          </p:cNvPr>
          <p:cNvSpPr txBox="1"/>
          <p:nvPr/>
        </p:nvSpPr>
        <p:spPr>
          <a:xfrm>
            <a:off x="1419950" y="1641933"/>
            <a:ext cx="9164782" cy="584775"/>
          </a:xfrm>
          <a:prstGeom prst="rect">
            <a:avLst/>
          </a:prstGeom>
          <a:noFill/>
        </p:spPr>
        <p:txBody>
          <a:bodyPr wrap="square">
            <a:spAutoFit/>
          </a:bodyPr>
          <a:lstStyle/>
          <a:p>
            <a:pPr algn="l">
              <a:spcBef>
                <a:spcPts val="1688"/>
              </a:spcBef>
              <a:spcAft>
                <a:spcPts val="1350"/>
              </a:spcAft>
            </a:pPr>
            <a:r>
              <a:rPr lang="en-US" sz="3200" b="1" i="0" dirty="0">
                <a:solidFill>
                  <a:srgbClr val="1C1D1F"/>
                </a:solidFill>
                <a:effectLst/>
                <a:latin typeface="Poppins" panose="00000500000000000000" pitchFamily="2" charset="0"/>
              </a:rPr>
              <a:t>Symptoms</a:t>
            </a:r>
          </a:p>
        </p:txBody>
      </p:sp>
      <p:sp>
        <p:nvSpPr>
          <p:cNvPr id="11" name="TextBox 10">
            <a:extLst>
              <a:ext uri="{FF2B5EF4-FFF2-40B4-BE49-F238E27FC236}">
                <a16:creationId xmlns:a16="http://schemas.microsoft.com/office/drawing/2014/main" id="{2AA5D5FF-9769-5A0B-ACF0-A6601592C837}"/>
              </a:ext>
            </a:extLst>
          </p:cNvPr>
          <p:cNvSpPr txBox="1"/>
          <p:nvPr/>
        </p:nvSpPr>
        <p:spPr>
          <a:xfrm>
            <a:off x="1419950" y="2560830"/>
            <a:ext cx="15543634" cy="6986528"/>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Symptoms of a scorpion sting may include:</a:t>
            </a:r>
          </a:p>
          <a:p>
            <a:pPr algn="l">
              <a:buNone/>
            </a:pPr>
            <a:endParaRPr lang="en-US" sz="2800" b="0" i="0" dirty="0">
              <a:solidFill>
                <a:srgbClr val="1C1D1F"/>
              </a:solidFill>
              <a:effectLst/>
              <a:latin typeface="Nunito" pitchFamily="2" charset="0"/>
            </a:endParaRPr>
          </a:p>
          <a:p>
            <a:pPr marL="914400" lvl="1" indent="-457200">
              <a:buFont typeface="Arial" panose="020B0604020202020204" pitchFamily="34" charset="0"/>
              <a:buChar char="•"/>
            </a:pPr>
            <a:r>
              <a:rPr lang="en-US" sz="2800" b="0" i="0" dirty="0">
                <a:solidFill>
                  <a:srgbClr val="1C1D1F"/>
                </a:solidFill>
                <a:effectLst/>
                <a:latin typeface="Nunito" pitchFamily="2" charset="0"/>
              </a:rPr>
              <a:t>Stinging or burning at the sting site (very little swelling or inflammation)</a:t>
            </a:r>
          </a:p>
          <a:p>
            <a:pPr marL="914400" lvl="1" indent="-457200">
              <a:buFont typeface="Arial" panose="020B0604020202020204" pitchFamily="34" charset="0"/>
              <a:buChar char="•"/>
            </a:pPr>
            <a:r>
              <a:rPr lang="en-US" sz="2800" b="0" i="0" dirty="0">
                <a:solidFill>
                  <a:srgbClr val="1C1D1F"/>
                </a:solidFill>
                <a:effectLst/>
                <a:latin typeface="Nunito" pitchFamily="2" charset="0"/>
              </a:rPr>
              <a:t>Positive "tap test" (extreme pain when the sting site is tapped with a finger)</a:t>
            </a:r>
          </a:p>
          <a:p>
            <a:pPr marL="914400" lvl="1" indent="-457200">
              <a:buFont typeface="Arial" panose="020B0604020202020204" pitchFamily="34" charset="0"/>
              <a:buChar char="•"/>
            </a:pPr>
            <a:r>
              <a:rPr lang="en-US" sz="2800" b="0" i="0" dirty="0">
                <a:solidFill>
                  <a:srgbClr val="1C1D1F"/>
                </a:solidFill>
                <a:effectLst/>
                <a:latin typeface="Nunito" pitchFamily="2" charset="0"/>
              </a:rPr>
              <a:t>Restlessness</a:t>
            </a:r>
          </a:p>
          <a:p>
            <a:pPr marL="914400" lvl="1" indent="-457200">
              <a:buFont typeface="Arial" panose="020B0604020202020204" pitchFamily="34" charset="0"/>
              <a:buChar char="•"/>
            </a:pPr>
            <a:r>
              <a:rPr lang="en-US" sz="2800" b="0" i="0" dirty="0">
                <a:solidFill>
                  <a:srgbClr val="1C1D1F"/>
                </a:solidFill>
                <a:effectLst/>
                <a:latin typeface="Nunito" pitchFamily="2" charset="0"/>
              </a:rPr>
              <a:t>Convulsions</a:t>
            </a:r>
          </a:p>
          <a:p>
            <a:pPr marL="914400" lvl="1" indent="-457200">
              <a:buFont typeface="Arial" panose="020B0604020202020204" pitchFamily="34" charset="0"/>
              <a:buChar char="•"/>
            </a:pPr>
            <a:r>
              <a:rPr lang="en-US" sz="2800" b="0" i="0" dirty="0">
                <a:solidFill>
                  <a:srgbClr val="1C1D1F"/>
                </a:solidFill>
                <a:effectLst/>
                <a:latin typeface="Nunito" pitchFamily="2" charset="0"/>
              </a:rPr>
              <a:t>Roving eyes</a:t>
            </a:r>
          </a:p>
          <a:p>
            <a:pPr marL="914400" lvl="1" indent="-457200">
              <a:buFont typeface="Arial" panose="020B0604020202020204" pitchFamily="34" charset="0"/>
              <a:buChar char="•"/>
            </a:pPr>
            <a:r>
              <a:rPr lang="en-US" sz="2800" b="0" i="0" dirty="0">
                <a:solidFill>
                  <a:srgbClr val="1C1D1F"/>
                </a:solidFill>
                <a:effectLst/>
                <a:latin typeface="Nunito" pitchFamily="2" charset="0"/>
              </a:rPr>
              <a:t>Staggering gait</a:t>
            </a:r>
          </a:p>
          <a:p>
            <a:pPr marL="914400" lvl="1" indent="-457200">
              <a:buFont typeface="Arial" panose="020B0604020202020204" pitchFamily="34" charset="0"/>
              <a:buChar char="•"/>
            </a:pPr>
            <a:r>
              <a:rPr lang="en-US" sz="2800" b="0" i="0" dirty="0">
                <a:solidFill>
                  <a:srgbClr val="1C1D1F"/>
                </a:solidFill>
                <a:effectLst/>
                <a:latin typeface="Nunito" pitchFamily="2" charset="0"/>
              </a:rPr>
              <a:t>Thick tongue sensation and/or slurred speech</a:t>
            </a:r>
          </a:p>
          <a:p>
            <a:pPr marL="914400" lvl="1" indent="-457200">
              <a:buFont typeface="Arial" panose="020B0604020202020204" pitchFamily="34" charset="0"/>
              <a:buChar char="•"/>
            </a:pPr>
            <a:r>
              <a:rPr lang="en-US" sz="2800" b="0" i="0" dirty="0">
                <a:solidFill>
                  <a:srgbClr val="1C1D1F"/>
                </a:solidFill>
                <a:effectLst/>
                <a:latin typeface="Nunito" pitchFamily="2" charset="0"/>
              </a:rPr>
              <a:t>Drooling</a:t>
            </a:r>
          </a:p>
          <a:p>
            <a:pPr marL="914400" lvl="1" indent="-457200">
              <a:buFont typeface="Arial" panose="020B0604020202020204" pitchFamily="34" charset="0"/>
              <a:buChar char="•"/>
            </a:pPr>
            <a:r>
              <a:rPr lang="en-US" sz="2800" b="0" i="0" dirty="0">
                <a:solidFill>
                  <a:srgbClr val="1C1D1F"/>
                </a:solidFill>
                <a:effectLst/>
                <a:latin typeface="Nunito" pitchFamily="2" charset="0"/>
              </a:rPr>
              <a:t>Muscle twitches</a:t>
            </a:r>
          </a:p>
          <a:p>
            <a:pPr marL="914400" lvl="1" indent="-457200">
              <a:buFont typeface="Arial" panose="020B0604020202020204" pitchFamily="34" charset="0"/>
              <a:buChar char="•"/>
            </a:pPr>
            <a:r>
              <a:rPr lang="en-US" sz="2800" b="0" i="0" dirty="0">
                <a:solidFill>
                  <a:srgbClr val="1C1D1F"/>
                </a:solidFill>
                <a:effectLst/>
                <a:latin typeface="Nunito" pitchFamily="2" charset="0"/>
              </a:rPr>
              <a:t>Abdominal pain and cramps</a:t>
            </a:r>
          </a:p>
          <a:p>
            <a:pPr marL="914400" lvl="1" indent="-457200">
              <a:buFont typeface="Arial" panose="020B0604020202020204" pitchFamily="34" charset="0"/>
              <a:buChar char="•"/>
            </a:pPr>
            <a:r>
              <a:rPr lang="en-US" sz="2800" b="0" i="0" dirty="0">
                <a:solidFill>
                  <a:srgbClr val="1C1D1F"/>
                </a:solidFill>
                <a:effectLst/>
                <a:latin typeface="Nunito" pitchFamily="2" charset="0"/>
              </a:rPr>
              <a:t>Trouble breathing</a:t>
            </a:r>
          </a:p>
          <a:p>
            <a:pPr algn="l">
              <a:buFont typeface="Arial" panose="020B0604020202020204" pitchFamily="34" charset="0"/>
              <a:buChar char="•"/>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These symptoms usually subside within 48 hours, although stings from a bark scorpion can be life-threatening.</a:t>
            </a:r>
          </a:p>
        </p:txBody>
      </p:sp>
    </p:spTree>
    <p:extLst>
      <p:ext uri="{BB962C8B-B14F-4D97-AF65-F5344CB8AC3E}">
        <p14:creationId xmlns:p14="http://schemas.microsoft.com/office/powerpoint/2010/main" val="1277730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FBEC-AAF0-D7BE-93D7-C1B9048AA87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5A90791-1C30-F68D-A233-AC2E3F82C410}"/>
              </a:ext>
            </a:extLst>
          </p:cNvPr>
          <p:cNvGrpSpPr/>
          <p:nvPr/>
        </p:nvGrpSpPr>
        <p:grpSpPr>
          <a:xfrm>
            <a:off x="1951630" y="153055"/>
            <a:ext cx="14425683" cy="1198840"/>
            <a:chOff x="0" y="0"/>
            <a:chExt cx="19146126" cy="1913890"/>
          </a:xfrm>
        </p:grpSpPr>
        <p:sp>
          <p:nvSpPr>
            <p:cNvPr id="3" name="Freeform 3">
              <a:extLst>
                <a:ext uri="{FF2B5EF4-FFF2-40B4-BE49-F238E27FC236}">
                  <a16:creationId xmlns:a16="http://schemas.microsoft.com/office/drawing/2014/main" id="{9B100546-EB89-583E-53C6-F6AD2298740A}"/>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B8F568F4-5AC9-3294-5E76-67E6FD572205}"/>
              </a:ext>
            </a:extLst>
          </p:cNvPr>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A99CF536-AC33-D120-8A58-88EBD502DBE9}"/>
              </a:ext>
            </a:extLst>
          </p:cNvPr>
          <p:cNvSpPr txBox="1"/>
          <p:nvPr/>
        </p:nvSpPr>
        <p:spPr>
          <a:xfrm>
            <a:off x="0" y="249306"/>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Scorpions</a:t>
            </a:r>
          </a:p>
        </p:txBody>
      </p:sp>
      <p:grpSp>
        <p:nvGrpSpPr>
          <p:cNvPr id="12" name="Group 11">
            <a:extLst>
              <a:ext uri="{FF2B5EF4-FFF2-40B4-BE49-F238E27FC236}">
                <a16:creationId xmlns:a16="http://schemas.microsoft.com/office/drawing/2014/main" id="{065DAC5C-68CA-BF83-3BDC-F525B71A68C3}"/>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EEC50A37-01BD-E766-F8E5-A70D5962EA5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3A8802BE-1B85-99FF-0917-6DA452152AD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TextBox 5">
            <a:extLst>
              <a:ext uri="{FF2B5EF4-FFF2-40B4-BE49-F238E27FC236}">
                <a16:creationId xmlns:a16="http://schemas.microsoft.com/office/drawing/2014/main" id="{0DB06637-5FB4-D520-979F-EEF70DC47E7D}"/>
              </a:ext>
            </a:extLst>
          </p:cNvPr>
          <p:cNvSpPr txBox="1"/>
          <p:nvPr/>
        </p:nvSpPr>
        <p:spPr>
          <a:xfrm>
            <a:off x="1132609" y="1795416"/>
            <a:ext cx="9164782" cy="584775"/>
          </a:xfrm>
          <a:prstGeom prst="rect">
            <a:avLst/>
          </a:prstGeom>
          <a:noFill/>
        </p:spPr>
        <p:txBody>
          <a:bodyPr wrap="square">
            <a:spAutoFit/>
          </a:bodyPr>
          <a:lstStyle/>
          <a:p>
            <a:pPr algn="l">
              <a:spcBef>
                <a:spcPts val="1688"/>
              </a:spcBef>
              <a:spcAft>
                <a:spcPts val="1350"/>
              </a:spcAft>
            </a:pPr>
            <a:r>
              <a:rPr lang="en-US" sz="3200" b="1" i="0" dirty="0">
                <a:solidFill>
                  <a:srgbClr val="1C1D1F"/>
                </a:solidFill>
                <a:effectLst/>
                <a:latin typeface="Poppins" panose="00000500000000000000" pitchFamily="2" charset="0"/>
              </a:rPr>
              <a:t>Worker Protections</a:t>
            </a:r>
          </a:p>
        </p:txBody>
      </p:sp>
      <p:sp>
        <p:nvSpPr>
          <p:cNvPr id="9" name="TextBox 8">
            <a:extLst>
              <a:ext uri="{FF2B5EF4-FFF2-40B4-BE49-F238E27FC236}">
                <a16:creationId xmlns:a16="http://schemas.microsoft.com/office/drawing/2014/main" id="{4C1243E5-88D4-24E9-E6D3-0BCC98EC421E}"/>
              </a:ext>
            </a:extLst>
          </p:cNvPr>
          <p:cNvSpPr txBox="1"/>
          <p:nvPr/>
        </p:nvSpPr>
        <p:spPr>
          <a:xfrm>
            <a:off x="1132609" y="2515530"/>
            <a:ext cx="9164782" cy="2246769"/>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Wear long sleeves and pants.</a:t>
            </a:r>
          </a:p>
          <a:p>
            <a:pPr algn="l">
              <a:buNone/>
            </a:pPr>
            <a:endParaRPr lang="en-US" sz="2800" b="0" i="0" dirty="0">
              <a:solidFill>
                <a:srgbClr val="1C1D1F"/>
              </a:solidFill>
              <a:effectLst/>
              <a:latin typeface="Nunito" pitchFamily="2" charset="0"/>
            </a:endParaRPr>
          </a:p>
          <a:p>
            <a:pPr algn="l">
              <a:buNone/>
            </a:pPr>
            <a:r>
              <a:rPr lang="en-US" sz="2800" b="0" i="0" dirty="0">
                <a:solidFill>
                  <a:srgbClr val="1C1D1F"/>
                </a:solidFill>
                <a:effectLst/>
                <a:latin typeface="Nunito" pitchFamily="2" charset="0"/>
              </a:rPr>
              <a:t>Wear leather gloves.</a:t>
            </a:r>
          </a:p>
          <a:p>
            <a:pPr algn="l">
              <a:buNone/>
            </a:pPr>
            <a:endParaRPr lang="en-US" sz="2800" b="0" i="0" dirty="0">
              <a:solidFill>
                <a:srgbClr val="1C1D1F"/>
              </a:solidFill>
              <a:effectLst/>
              <a:latin typeface="Nunito" pitchFamily="2" charset="0"/>
            </a:endParaRPr>
          </a:p>
          <a:p>
            <a:pPr algn="l"/>
            <a:r>
              <a:rPr lang="en-US" sz="2800" b="0" i="0" dirty="0">
                <a:solidFill>
                  <a:srgbClr val="1C1D1F"/>
                </a:solidFill>
                <a:effectLst/>
                <a:latin typeface="Nunito" pitchFamily="2" charset="0"/>
              </a:rPr>
              <a:t>Shake out clothing or shoes before putting them on.</a:t>
            </a:r>
          </a:p>
        </p:txBody>
      </p:sp>
      <p:sp>
        <p:nvSpPr>
          <p:cNvPr id="16" name="TextBox 15">
            <a:extLst>
              <a:ext uri="{FF2B5EF4-FFF2-40B4-BE49-F238E27FC236}">
                <a16:creationId xmlns:a16="http://schemas.microsoft.com/office/drawing/2014/main" id="{F9B9AB17-1880-C7EC-F784-546DEB5F5F4D}"/>
              </a:ext>
            </a:extLst>
          </p:cNvPr>
          <p:cNvSpPr txBox="1"/>
          <p:nvPr/>
        </p:nvSpPr>
        <p:spPr>
          <a:xfrm>
            <a:off x="1132609" y="5023540"/>
            <a:ext cx="9164782" cy="584775"/>
          </a:xfrm>
          <a:prstGeom prst="rect">
            <a:avLst/>
          </a:prstGeom>
          <a:noFill/>
        </p:spPr>
        <p:txBody>
          <a:bodyPr wrap="square">
            <a:spAutoFit/>
          </a:bodyPr>
          <a:lstStyle/>
          <a:p>
            <a:pPr algn="l">
              <a:spcBef>
                <a:spcPts val="1688"/>
              </a:spcBef>
              <a:spcAft>
                <a:spcPts val="1350"/>
              </a:spcAft>
            </a:pPr>
            <a:r>
              <a:rPr lang="en-US" sz="3200" b="1" i="0" dirty="0">
                <a:solidFill>
                  <a:srgbClr val="1C1D1F"/>
                </a:solidFill>
                <a:effectLst/>
                <a:latin typeface="Poppins" panose="00000500000000000000" pitchFamily="2" charset="0"/>
              </a:rPr>
              <a:t>First Aid</a:t>
            </a:r>
          </a:p>
        </p:txBody>
      </p:sp>
      <p:sp>
        <p:nvSpPr>
          <p:cNvPr id="18" name="TextBox 17">
            <a:extLst>
              <a:ext uri="{FF2B5EF4-FFF2-40B4-BE49-F238E27FC236}">
                <a16:creationId xmlns:a16="http://schemas.microsoft.com/office/drawing/2014/main" id="{D0E81E23-D824-FCE5-B243-64A1E50E0400}"/>
              </a:ext>
            </a:extLst>
          </p:cNvPr>
          <p:cNvSpPr txBox="1"/>
          <p:nvPr/>
        </p:nvSpPr>
        <p:spPr>
          <a:xfrm>
            <a:off x="1132609" y="5869556"/>
            <a:ext cx="15631306" cy="3108543"/>
          </a:xfrm>
          <a:prstGeom prst="rect">
            <a:avLst/>
          </a:prstGeom>
          <a:noFill/>
        </p:spPr>
        <p:txBody>
          <a:bodyPr wrap="square">
            <a:spAutoFit/>
          </a:bodyPr>
          <a:lstStyle/>
          <a:p>
            <a:pPr algn="l">
              <a:buNone/>
            </a:pPr>
            <a:r>
              <a:rPr lang="en-US" sz="2800" b="0" i="0" dirty="0">
                <a:solidFill>
                  <a:srgbClr val="1C1D1F"/>
                </a:solidFill>
                <a:effectLst/>
                <a:latin typeface="Nunito" pitchFamily="2" charset="0"/>
              </a:rPr>
              <a:t>If a worker is stung by a scorpion:</a:t>
            </a:r>
          </a:p>
          <a:p>
            <a:pPr algn="l">
              <a:buNone/>
            </a:pPr>
            <a:endParaRPr lang="en-US" sz="2800" b="0" i="0" dirty="0">
              <a:solidFill>
                <a:srgbClr val="1C1D1F"/>
              </a:solidFill>
              <a:effectLst/>
              <a:latin typeface="Nunito" pitchFamily="2" charset="0"/>
            </a:endParaRPr>
          </a:p>
          <a:p>
            <a:pPr marL="914400" lvl="1" indent="-457200">
              <a:buFont typeface="Arial" panose="020B0604020202020204" pitchFamily="34" charset="0"/>
              <a:buChar char="•"/>
            </a:pPr>
            <a:r>
              <a:rPr lang="en-US" sz="2800" b="0" i="0" dirty="0">
                <a:solidFill>
                  <a:srgbClr val="1C1D1F"/>
                </a:solidFill>
                <a:effectLst/>
                <a:latin typeface="Nunito" pitchFamily="2" charset="0"/>
              </a:rPr>
              <a:t>Contact a qualified health care provider or poison control center.</a:t>
            </a:r>
          </a:p>
          <a:p>
            <a:pPr marL="914400" lvl="1" indent="-457200">
              <a:buFont typeface="Arial" panose="020B0604020202020204" pitchFamily="34" charset="0"/>
              <a:buChar char="•"/>
            </a:pPr>
            <a:r>
              <a:rPr lang="en-US" sz="2800" b="0" i="0" dirty="0">
                <a:solidFill>
                  <a:srgbClr val="1C1D1F"/>
                </a:solidFill>
                <a:effectLst/>
                <a:latin typeface="Nunito" pitchFamily="2" charset="0"/>
              </a:rPr>
              <a:t>Apply ice, but do not submerge the affected area in ice water.</a:t>
            </a:r>
          </a:p>
          <a:p>
            <a:pPr marL="914400" lvl="1" indent="-457200">
              <a:buFont typeface="Arial" panose="020B0604020202020204" pitchFamily="34" charset="0"/>
              <a:buChar char="•"/>
            </a:pPr>
            <a:r>
              <a:rPr lang="en-US" sz="2800" b="0" i="0" dirty="0">
                <a:solidFill>
                  <a:srgbClr val="1C1D1F"/>
                </a:solidFill>
                <a:effectLst/>
                <a:latin typeface="Nunito" pitchFamily="2" charset="0"/>
              </a:rPr>
              <a:t>Remain relaxed and calm.</a:t>
            </a:r>
          </a:p>
          <a:p>
            <a:pPr marL="914400" lvl="1" indent="-457200">
              <a:buFont typeface="Arial" panose="020B0604020202020204" pitchFamily="34" charset="0"/>
              <a:buChar char="•"/>
            </a:pPr>
            <a:r>
              <a:rPr lang="en-US" sz="2800" b="0" i="0" dirty="0">
                <a:solidFill>
                  <a:srgbClr val="1C1D1F"/>
                </a:solidFill>
                <a:effectLst/>
                <a:latin typeface="Nunito" pitchFamily="2" charset="0"/>
              </a:rPr>
              <a:t>Do not take any sedatives.</a:t>
            </a:r>
          </a:p>
          <a:p>
            <a:pPr marL="914400" lvl="1" indent="-457200">
              <a:buFont typeface="Arial" panose="020B0604020202020204" pitchFamily="34" charset="0"/>
              <a:buChar char="•"/>
            </a:pPr>
            <a:r>
              <a:rPr lang="en-US" sz="2800" b="0" i="0" dirty="0">
                <a:solidFill>
                  <a:srgbClr val="1C1D1F"/>
                </a:solidFill>
                <a:effectLst/>
                <a:latin typeface="Nunito" pitchFamily="2" charset="0"/>
              </a:rPr>
              <a:t>Capture the scorpion for identification if it is safe to do so</a:t>
            </a:r>
          </a:p>
        </p:txBody>
      </p:sp>
      <p:pic>
        <p:nvPicPr>
          <p:cNvPr id="7170" name="Picture 2" descr="Bark Scorpion Texas - Action Pest Services">
            <a:extLst>
              <a:ext uri="{FF2B5EF4-FFF2-40B4-BE49-F238E27FC236}">
                <a16:creationId xmlns:a16="http://schemas.microsoft.com/office/drawing/2014/main" id="{AF2D23CB-5136-8B99-FADB-2EF3DC605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1652" y="2459151"/>
            <a:ext cx="5103835" cy="322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754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94F4A229-3960-1AE3-BB5D-1014661F420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F3071F2-95A3-C147-5090-6448F04CF457}"/>
              </a:ext>
            </a:extLst>
          </p:cNvPr>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2" name="Group 1">
            <a:extLst>
              <a:ext uri="{FF2B5EF4-FFF2-40B4-BE49-F238E27FC236}">
                <a16:creationId xmlns:a16="http://schemas.microsoft.com/office/drawing/2014/main" id="{082CA3A4-3D6E-759E-B1C5-A539F2CB1AC4}"/>
              </a:ext>
            </a:extLst>
          </p:cNvPr>
          <p:cNvGrpSpPr/>
          <p:nvPr/>
        </p:nvGrpSpPr>
        <p:grpSpPr>
          <a:xfrm>
            <a:off x="16763915" y="8980923"/>
            <a:ext cx="1524085" cy="1107203"/>
            <a:chOff x="61504" y="6066665"/>
            <a:chExt cx="1025852" cy="758950"/>
          </a:xfrm>
        </p:grpSpPr>
        <p:sp>
          <p:nvSpPr>
            <p:cNvPr id="6" name="Oval 5">
              <a:extLst>
                <a:ext uri="{FF2B5EF4-FFF2-40B4-BE49-F238E27FC236}">
                  <a16:creationId xmlns:a16="http://schemas.microsoft.com/office/drawing/2014/main" id="{7F183E37-1EDC-FE1E-7CA0-3626087EDC8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yellow x on a black background&#10;&#10;AI-generated content may be incorrect.">
              <a:extLst>
                <a:ext uri="{FF2B5EF4-FFF2-40B4-BE49-F238E27FC236}">
                  <a16:creationId xmlns:a16="http://schemas.microsoft.com/office/drawing/2014/main" id="{E5596494-33CF-F059-8331-913B280F7BD4}"/>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4" name="Picture 4">
            <a:extLst>
              <a:ext uri="{FF2B5EF4-FFF2-40B4-BE49-F238E27FC236}">
                <a16:creationId xmlns:a16="http://schemas.microsoft.com/office/drawing/2014/main" id="{8714C2EF-70AC-3AE1-49DC-FC4574EE1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534" y="2762250"/>
            <a:ext cx="8707272" cy="732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037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C0C3-A177-CCE9-B956-8AFB5810050F}"/>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503ADAE1-5994-39F9-C234-E44E4370E319}"/>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BCBA0798-3B67-532B-ED6D-C284035FD561}"/>
              </a:ext>
            </a:extLst>
          </p:cNvPr>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latin typeface="Montserrat Bold"/>
                <a:ea typeface="Montserrat Bold"/>
                <a:cs typeface="Montserrat Bold"/>
                <a:sym typeface="Montserrat Bold"/>
              </a:rPr>
              <a:t>ANY QUESTIONS</a:t>
            </a:r>
          </a:p>
          <a:p>
            <a:pPr algn="ctr">
              <a:lnSpc>
                <a:spcPts val="9874"/>
              </a:lnSpc>
            </a:pPr>
            <a:r>
              <a:rPr lang="en-US" sz="8976" b="1" dirty="0">
                <a:latin typeface="Montserrat Bold"/>
                <a:ea typeface="Montserrat Bold"/>
                <a:cs typeface="Montserrat Bold"/>
                <a:sym typeface="Montserrat Bold"/>
              </a:rPr>
              <a:t>OR COMMENTS</a:t>
            </a:r>
          </a:p>
        </p:txBody>
      </p:sp>
      <p:sp>
        <p:nvSpPr>
          <p:cNvPr id="4" name="TextBox 4">
            <a:extLst>
              <a:ext uri="{FF2B5EF4-FFF2-40B4-BE49-F238E27FC236}">
                <a16:creationId xmlns:a16="http://schemas.microsoft.com/office/drawing/2014/main" id="{AC6321E6-E42D-D1D6-D73B-B2B9D8A4C398}"/>
              </a:ext>
            </a:extLst>
          </p:cNvPr>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DA1644E0-F9C8-2082-0D77-0EB1E144D5F1}"/>
              </a:ext>
            </a:extLst>
          </p:cNvPr>
          <p:cNvGrpSpPr/>
          <p:nvPr/>
        </p:nvGrpSpPr>
        <p:grpSpPr>
          <a:xfrm>
            <a:off x="13756943" y="4995082"/>
            <a:ext cx="2183642" cy="1487606"/>
            <a:chOff x="61504" y="6066665"/>
            <a:chExt cx="1025852" cy="758950"/>
          </a:xfrm>
        </p:grpSpPr>
        <p:sp>
          <p:nvSpPr>
            <p:cNvPr id="8" name="Oval 7">
              <a:extLst>
                <a:ext uri="{FF2B5EF4-FFF2-40B4-BE49-F238E27FC236}">
                  <a16:creationId xmlns:a16="http://schemas.microsoft.com/office/drawing/2014/main" id="{3537A9E4-0B5F-741E-D3C6-0A368120A5B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590E7376-0260-C451-23F2-F5D0EFDBC2C3}"/>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4132492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81F8AB03-0CA3-6340-F0E7-C9DE3CC8A58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D6B2D5C-F13A-D3A8-01F8-7B267F033B72}"/>
              </a:ext>
            </a:extLst>
          </p:cNvPr>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6" name="Group 5">
            <a:extLst>
              <a:ext uri="{FF2B5EF4-FFF2-40B4-BE49-F238E27FC236}">
                <a16:creationId xmlns:a16="http://schemas.microsoft.com/office/drawing/2014/main" id="{015D7EB2-15C9-4A27-7509-7CD5401D9E55}"/>
              </a:ext>
            </a:extLst>
          </p:cNvPr>
          <p:cNvGrpSpPr/>
          <p:nvPr/>
        </p:nvGrpSpPr>
        <p:grpSpPr>
          <a:xfrm>
            <a:off x="16752716" y="8999399"/>
            <a:ext cx="1535284" cy="1070251"/>
            <a:chOff x="61504" y="6066665"/>
            <a:chExt cx="1025852" cy="758950"/>
          </a:xfrm>
        </p:grpSpPr>
        <p:sp>
          <p:nvSpPr>
            <p:cNvPr id="7" name="Oval 6">
              <a:extLst>
                <a:ext uri="{FF2B5EF4-FFF2-40B4-BE49-F238E27FC236}">
                  <a16:creationId xmlns:a16="http://schemas.microsoft.com/office/drawing/2014/main" id="{23CCA260-A077-8CD3-8A6E-1B5D3D55CCB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B97C59F9-5B39-57D7-7672-853EBC2A993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1026" name="Picture 2" descr="a man in a red jacket is standing in front of a tiger mural">
            <a:extLst>
              <a:ext uri="{FF2B5EF4-FFF2-40B4-BE49-F238E27FC236}">
                <a16:creationId xmlns:a16="http://schemas.microsoft.com/office/drawing/2014/main" id="{FEF37987-36A9-D871-87A3-860335342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362" y="2715905"/>
            <a:ext cx="11027390" cy="735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55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3838263"/>
            <a:ext cx="18288000" cy="1484800"/>
          </a:xfrm>
          <a:prstGeom prst="rect">
            <a:avLst/>
          </a:prstGeom>
        </p:spPr>
        <p:txBody>
          <a:bodyPr lIns="0" tIns="0" rIns="0" bIns="0" rtlCol="0" anchor="t">
            <a:spAutoFit/>
          </a:bodyPr>
          <a:lstStyle/>
          <a:p>
            <a:pPr algn="ctr">
              <a:lnSpc>
                <a:spcPts val="11502"/>
              </a:lnSpc>
            </a:pPr>
            <a:r>
              <a:rPr lang="en-US" sz="10456"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SAFETY REVIEW</a:t>
            </a:r>
          </a:p>
        </p:txBody>
      </p:sp>
      <p:sp>
        <p:nvSpPr>
          <p:cNvPr id="4" name="TextBox 4"/>
          <p:cNvSpPr txBox="1"/>
          <p:nvPr/>
        </p:nvSpPr>
        <p:spPr>
          <a:xfrm>
            <a:off x="0" y="5399263"/>
            <a:ext cx="18288000" cy="1154249"/>
          </a:xfrm>
          <a:prstGeom prst="rect">
            <a:avLst/>
          </a:prstGeom>
        </p:spPr>
        <p:txBody>
          <a:bodyPr lIns="0" tIns="0" rIns="0" bIns="0" rtlCol="0" anchor="t">
            <a:spAutoFit/>
          </a:bodyPr>
          <a:lstStyle/>
          <a:p>
            <a:pPr algn="ctr">
              <a:lnSpc>
                <a:spcPts val="8922"/>
              </a:lnSpc>
            </a:pPr>
            <a:r>
              <a:rPr lang="en-US" sz="8111"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FRANK SAVAGE</a:t>
            </a:r>
          </a:p>
        </p:txBody>
      </p:sp>
      <p:grpSp>
        <p:nvGrpSpPr>
          <p:cNvPr id="7" name="Group 6">
            <a:extLst>
              <a:ext uri="{FF2B5EF4-FFF2-40B4-BE49-F238E27FC236}">
                <a16:creationId xmlns:a16="http://schemas.microsoft.com/office/drawing/2014/main" id="{596E11E1-6336-27E0-C30D-E0C2B24AE02D}"/>
              </a:ext>
            </a:extLst>
          </p:cNvPr>
          <p:cNvGrpSpPr/>
          <p:nvPr/>
        </p:nvGrpSpPr>
        <p:grpSpPr>
          <a:xfrm>
            <a:off x="16752716" y="8999399"/>
            <a:ext cx="1535284" cy="1070251"/>
            <a:chOff x="61504" y="6066665"/>
            <a:chExt cx="1025852" cy="758950"/>
          </a:xfrm>
        </p:grpSpPr>
        <p:sp>
          <p:nvSpPr>
            <p:cNvPr id="8" name="Oval 7">
              <a:extLst>
                <a:ext uri="{FF2B5EF4-FFF2-40B4-BE49-F238E27FC236}">
                  <a16:creationId xmlns:a16="http://schemas.microsoft.com/office/drawing/2014/main" id="{47151D73-9D33-6C82-B723-0579E9782C6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EF6AE99C-2E58-0442-8A89-B5A0F360F575}"/>
                </a:ext>
              </a:extLst>
            </p:cNvPr>
            <p:cNvPicPr>
              <a:picLocks noChangeAspect="1"/>
            </p:cNvPicPr>
            <p:nvPr/>
          </p:nvPicPr>
          <p:blipFill>
            <a:blip r:embed="rId2"/>
            <a:stretch>
              <a:fillRect/>
            </a:stretch>
          </p:blipFill>
          <p:spPr>
            <a:xfrm>
              <a:off x="61504" y="6190487"/>
              <a:ext cx="1025852" cy="513207"/>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31517" y="153055"/>
            <a:ext cx="11624966" cy="1198840"/>
            <a:chOff x="0" y="0"/>
            <a:chExt cx="18558690" cy="1913890"/>
          </a:xfrm>
        </p:grpSpPr>
        <p:sp>
          <p:nvSpPr>
            <p:cNvPr id="3" name="Freeform 3"/>
            <p:cNvSpPr/>
            <p:nvPr/>
          </p:nvSpPr>
          <p:spPr>
            <a:xfrm>
              <a:off x="0" y="0"/>
              <a:ext cx="18558690" cy="1913890"/>
            </a:xfrm>
            <a:custGeom>
              <a:avLst/>
              <a:gdLst/>
              <a:ahLst/>
              <a:cxnLst/>
              <a:rect l="l" t="t" r="r" b="b"/>
              <a:pathLst>
                <a:path w="18558690" h="1913890">
                  <a:moveTo>
                    <a:pt x="18434230" y="1913890"/>
                  </a:moveTo>
                  <a:lnTo>
                    <a:pt x="124460" y="1913890"/>
                  </a:lnTo>
                  <a:cubicBezTo>
                    <a:pt x="55880" y="1913890"/>
                    <a:pt x="0" y="1858010"/>
                    <a:pt x="0" y="1789430"/>
                  </a:cubicBezTo>
                  <a:lnTo>
                    <a:pt x="0" y="124460"/>
                  </a:lnTo>
                  <a:cubicBezTo>
                    <a:pt x="0" y="55880"/>
                    <a:pt x="55880" y="0"/>
                    <a:pt x="124460" y="0"/>
                  </a:cubicBezTo>
                  <a:lnTo>
                    <a:pt x="18434230" y="0"/>
                  </a:lnTo>
                  <a:cubicBezTo>
                    <a:pt x="18502810" y="0"/>
                    <a:pt x="18558690" y="55880"/>
                    <a:pt x="18558690" y="124460"/>
                  </a:cubicBezTo>
                  <a:lnTo>
                    <a:pt x="18558690" y="1789430"/>
                  </a:lnTo>
                  <a:cubicBezTo>
                    <a:pt x="18558690" y="1858010"/>
                    <a:pt x="18502810" y="1913890"/>
                    <a:pt x="18434230" y="1913890"/>
                  </a:cubicBezTo>
                  <a:close/>
                </a:path>
              </a:pathLst>
            </a:custGeom>
            <a:solidFill>
              <a:srgbClr val="000000"/>
            </a:solidFill>
          </p:spPr>
          <p:txBody>
            <a:bodyPr/>
            <a:lstStyle/>
            <a:p>
              <a:endParaRPr lang="en-US" dirty="0"/>
            </a:p>
          </p:txBody>
        </p:sp>
      </p:grpSp>
      <p:sp>
        <p:nvSpPr>
          <p:cNvPr id="4" name="AutoShape 4"/>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3467811" y="249306"/>
            <a:ext cx="11321714" cy="977763"/>
          </a:xfrm>
          <a:prstGeom prst="rect">
            <a:avLst/>
          </a:prstGeom>
        </p:spPr>
        <p:txBody>
          <a:bodyPr lIns="0" tIns="0" rIns="0" bIns="0" rtlCol="0" anchor="t">
            <a:spAutoFit/>
          </a:bodyPr>
          <a:lstStyle/>
          <a:p>
            <a:pPr algn="l">
              <a:lnSpc>
                <a:spcPts val="7783"/>
              </a:lnSpc>
            </a:pPr>
            <a:r>
              <a:rPr lang="en-US" sz="6277" b="1" dirty="0">
                <a:solidFill>
                  <a:srgbClr val="FEDD2C"/>
                </a:solidFill>
                <a:latin typeface="Montserrat Bold"/>
                <a:ea typeface="Montserrat Bold"/>
                <a:cs typeface="Montserrat Bold"/>
                <a:sym typeface="Montserrat Bold"/>
              </a:rPr>
              <a:t>INCIDENTS &amp; NEAR MISSES</a:t>
            </a:r>
          </a:p>
        </p:txBody>
      </p:sp>
      <p:grpSp>
        <p:nvGrpSpPr>
          <p:cNvPr id="10" name="Group 9">
            <a:extLst>
              <a:ext uri="{FF2B5EF4-FFF2-40B4-BE49-F238E27FC236}">
                <a16:creationId xmlns:a16="http://schemas.microsoft.com/office/drawing/2014/main" id="{28841AD9-8EC3-DDF1-38FB-DB8902902791}"/>
              </a:ext>
            </a:extLst>
          </p:cNvPr>
          <p:cNvGrpSpPr/>
          <p:nvPr/>
        </p:nvGrpSpPr>
        <p:grpSpPr>
          <a:xfrm>
            <a:off x="16752716" y="8999399"/>
            <a:ext cx="1535284" cy="1070251"/>
            <a:chOff x="61504" y="6066665"/>
            <a:chExt cx="1025852" cy="758950"/>
          </a:xfrm>
        </p:grpSpPr>
        <p:sp>
          <p:nvSpPr>
            <p:cNvPr id="11" name="Oval 10">
              <a:extLst>
                <a:ext uri="{FF2B5EF4-FFF2-40B4-BE49-F238E27FC236}">
                  <a16:creationId xmlns:a16="http://schemas.microsoft.com/office/drawing/2014/main" id="{643C3375-9BDB-AB78-E89E-E7EB865AD50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0C328080-6776-C3CD-FF9F-C7291515B426}"/>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9" name="TextBox 8">
            <a:extLst>
              <a:ext uri="{FF2B5EF4-FFF2-40B4-BE49-F238E27FC236}">
                <a16:creationId xmlns:a16="http://schemas.microsoft.com/office/drawing/2014/main" id="{60AA1D0F-F3C5-3B5E-F317-175F91F7BB7A}"/>
              </a:ext>
            </a:extLst>
          </p:cNvPr>
          <p:cNvSpPr txBox="1"/>
          <p:nvPr/>
        </p:nvSpPr>
        <p:spPr>
          <a:xfrm>
            <a:off x="829100" y="1810993"/>
            <a:ext cx="16435317" cy="4524315"/>
          </a:xfrm>
          <a:prstGeom prst="rect">
            <a:avLst/>
          </a:prstGeom>
          <a:noFill/>
        </p:spPr>
        <p:txBody>
          <a:bodyPr wrap="square">
            <a:spAutoFit/>
          </a:bodyPr>
          <a:lstStyle/>
          <a:p>
            <a:r>
              <a:rPr lang="en-US" sz="3200" kern="0" dirty="0">
                <a:effectLst/>
                <a:latin typeface="Arial" panose="020B0604020202020204" pitchFamily="34" charset="0"/>
                <a:ea typeface="Times New Roman" panose="02020603050405020304" pitchFamily="18" charset="0"/>
              </a:rPr>
              <a:t>At approximately 8:15 PM on 5/15/2025, a pump panel arc-flashed and a fire resulted. There were two electricians working on the lower section of the pump panel, the electricians were working on the 120 volts side of the pump panel box because it would only run in hand and not on auto. While the electricians were checking out the HOA switch the upper portion of the pump panel had a catastrophic failure and the pump box arc flashed. One electrician was on his knees leaning close to the lower right portion of the panel and the second electrician was standing behind him. The two employees suffered sunburn, and the tips of their hair were burnt. The electricians were mostly shaken up from the incident. The well was shut in and an investigation was started.</a:t>
            </a:r>
            <a:endParaRPr lang="en-US" sz="3200" dirty="0"/>
          </a:p>
        </p:txBody>
      </p:sp>
      <p:sp>
        <p:nvSpPr>
          <p:cNvPr id="14" name="TextBox 13">
            <a:extLst>
              <a:ext uri="{FF2B5EF4-FFF2-40B4-BE49-F238E27FC236}">
                <a16:creationId xmlns:a16="http://schemas.microsoft.com/office/drawing/2014/main" id="{E36B47E7-2133-5BF2-8DEC-45119C24CCD1}"/>
              </a:ext>
            </a:extLst>
          </p:cNvPr>
          <p:cNvSpPr txBox="1"/>
          <p:nvPr/>
        </p:nvSpPr>
        <p:spPr>
          <a:xfrm>
            <a:off x="829100" y="6794406"/>
            <a:ext cx="16558148" cy="2062103"/>
          </a:xfrm>
          <a:prstGeom prst="rect">
            <a:avLst/>
          </a:prstGeom>
          <a:noFill/>
        </p:spPr>
        <p:txBody>
          <a:bodyPr wrap="square">
            <a:spAutoFit/>
          </a:bodyPr>
          <a:lstStyle/>
          <a:p>
            <a:pPr marL="0" marR="0"/>
            <a:r>
              <a:rPr lang="en-US" sz="3200" dirty="0">
                <a:effectLst/>
                <a:latin typeface="Arial" panose="020B0604020202020204" pitchFamily="34" charset="0"/>
                <a:ea typeface="Times New Roman" panose="02020603050405020304" pitchFamily="18" charset="0"/>
              </a:rPr>
              <a:t>After further investigation, it was determined that there was a catastrophic failure in the B Phase of the disconnecting means in the pump panel box. This caused an arc flash and fire. The panel box was sent back to the manufacturer for further investigation on the catastrophic failure. </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543A4-DBB5-83D1-9251-1D225063752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ADAEC61-1953-5D86-4C21-1C4CC577982F}"/>
              </a:ext>
            </a:extLst>
          </p:cNvPr>
          <p:cNvGrpSpPr/>
          <p:nvPr/>
        </p:nvGrpSpPr>
        <p:grpSpPr>
          <a:xfrm>
            <a:off x="3331517" y="153055"/>
            <a:ext cx="11624966" cy="1198840"/>
            <a:chOff x="0" y="0"/>
            <a:chExt cx="18558690" cy="1913890"/>
          </a:xfrm>
        </p:grpSpPr>
        <p:sp>
          <p:nvSpPr>
            <p:cNvPr id="3" name="Freeform 3">
              <a:extLst>
                <a:ext uri="{FF2B5EF4-FFF2-40B4-BE49-F238E27FC236}">
                  <a16:creationId xmlns:a16="http://schemas.microsoft.com/office/drawing/2014/main" id="{258FCED6-0146-AEED-0375-4917384B3DC1}"/>
                </a:ext>
              </a:extLst>
            </p:cNvPr>
            <p:cNvSpPr/>
            <p:nvPr/>
          </p:nvSpPr>
          <p:spPr>
            <a:xfrm>
              <a:off x="0" y="0"/>
              <a:ext cx="18558690" cy="1913890"/>
            </a:xfrm>
            <a:custGeom>
              <a:avLst/>
              <a:gdLst/>
              <a:ahLst/>
              <a:cxnLst/>
              <a:rect l="l" t="t" r="r" b="b"/>
              <a:pathLst>
                <a:path w="18558690" h="1913890">
                  <a:moveTo>
                    <a:pt x="18434230" y="1913890"/>
                  </a:moveTo>
                  <a:lnTo>
                    <a:pt x="124460" y="1913890"/>
                  </a:lnTo>
                  <a:cubicBezTo>
                    <a:pt x="55880" y="1913890"/>
                    <a:pt x="0" y="1858010"/>
                    <a:pt x="0" y="1789430"/>
                  </a:cubicBezTo>
                  <a:lnTo>
                    <a:pt x="0" y="124460"/>
                  </a:lnTo>
                  <a:cubicBezTo>
                    <a:pt x="0" y="55880"/>
                    <a:pt x="55880" y="0"/>
                    <a:pt x="124460" y="0"/>
                  </a:cubicBezTo>
                  <a:lnTo>
                    <a:pt x="18434230" y="0"/>
                  </a:lnTo>
                  <a:cubicBezTo>
                    <a:pt x="18502810" y="0"/>
                    <a:pt x="18558690" y="55880"/>
                    <a:pt x="18558690" y="124460"/>
                  </a:cubicBezTo>
                  <a:lnTo>
                    <a:pt x="18558690" y="1789430"/>
                  </a:lnTo>
                  <a:cubicBezTo>
                    <a:pt x="18558690" y="1858010"/>
                    <a:pt x="18502810" y="1913890"/>
                    <a:pt x="18434230"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0BA714D7-36A0-BA7D-81D6-00DF29E6A8A8}"/>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3A7C5DB7-40D5-70AE-6838-2490D3A4E99C}"/>
              </a:ext>
            </a:extLst>
          </p:cNvPr>
          <p:cNvSpPr txBox="1"/>
          <p:nvPr/>
        </p:nvSpPr>
        <p:spPr>
          <a:xfrm>
            <a:off x="3467811" y="249306"/>
            <a:ext cx="11321714" cy="977763"/>
          </a:xfrm>
          <a:prstGeom prst="rect">
            <a:avLst/>
          </a:prstGeom>
        </p:spPr>
        <p:txBody>
          <a:bodyPr lIns="0" tIns="0" rIns="0" bIns="0" rtlCol="0" anchor="t">
            <a:spAutoFit/>
          </a:bodyPr>
          <a:lstStyle/>
          <a:p>
            <a:pPr algn="l">
              <a:lnSpc>
                <a:spcPts val="7783"/>
              </a:lnSpc>
            </a:pPr>
            <a:r>
              <a:rPr lang="en-US" sz="6277" b="1" dirty="0">
                <a:solidFill>
                  <a:srgbClr val="FEDD2C"/>
                </a:solidFill>
                <a:latin typeface="Montserrat Bold"/>
                <a:ea typeface="Montserrat Bold"/>
                <a:cs typeface="Montserrat Bold"/>
                <a:sym typeface="Montserrat Bold"/>
              </a:rPr>
              <a:t>INCIDENTS &amp; NEAR MISSES</a:t>
            </a:r>
          </a:p>
        </p:txBody>
      </p:sp>
      <p:grpSp>
        <p:nvGrpSpPr>
          <p:cNvPr id="10" name="Group 9">
            <a:extLst>
              <a:ext uri="{FF2B5EF4-FFF2-40B4-BE49-F238E27FC236}">
                <a16:creationId xmlns:a16="http://schemas.microsoft.com/office/drawing/2014/main" id="{44197DCA-D29B-B000-7C0D-FBC07BD703A6}"/>
              </a:ext>
            </a:extLst>
          </p:cNvPr>
          <p:cNvGrpSpPr/>
          <p:nvPr/>
        </p:nvGrpSpPr>
        <p:grpSpPr>
          <a:xfrm>
            <a:off x="16752716" y="8999399"/>
            <a:ext cx="1535284" cy="1070251"/>
            <a:chOff x="61504" y="6066665"/>
            <a:chExt cx="1025852" cy="758950"/>
          </a:xfrm>
        </p:grpSpPr>
        <p:sp>
          <p:nvSpPr>
            <p:cNvPr id="11" name="Oval 10">
              <a:extLst>
                <a:ext uri="{FF2B5EF4-FFF2-40B4-BE49-F238E27FC236}">
                  <a16:creationId xmlns:a16="http://schemas.microsoft.com/office/drawing/2014/main" id="{AC34A32A-6BF9-67E9-EDFE-9AA8104003C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E5A51900-C876-D731-3B10-FDBCA4570C97}"/>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5">
            <a:extLst>
              <a:ext uri="{FF2B5EF4-FFF2-40B4-BE49-F238E27FC236}">
                <a16:creationId xmlns:a16="http://schemas.microsoft.com/office/drawing/2014/main" id="{48DCF2B2-07BC-BDC5-4DEB-37EE15BFA6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0722" y="2478184"/>
            <a:ext cx="4788347" cy="3590935"/>
          </a:xfrm>
          <a:prstGeom prst="rect">
            <a:avLst/>
          </a:prstGeom>
          <a:noFill/>
          <a:ln>
            <a:noFill/>
          </a:ln>
        </p:spPr>
      </p:pic>
      <p:pic>
        <p:nvPicPr>
          <p:cNvPr id="7" name="Picture 6">
            <a:extLst>
              <a:ext uri="{FF2B5EF4-FFF2-40B4-BE49-F238E27FC236}">
                <a16:creationId xmlns:a16="http://schemas.microsoft.com/office/drawing/2014/main" id="{51EC7381-9E15-90B9-4D23-213FAB7160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662778" y="2477858"/>
            <a:ext cx="4788348" cy="3591586"/>
          </a:xfrm>
          <a:prstGeom prst="rect">
            <a:avLst/>
          </a:prstGeom>
          <a:noFill/>
          <a:ln>
            <a:noFill/>
          </a:ln>
        </p:spPr>
      </p:pic>
      <p:pic>
        <p:nvPicPr>
          <p:cNvPr id="16" name="Picture 15">
            <a:extLst>
              <a:ext uri="{FF2B5EF4-FFF2-40B4-BE49-F238E27FC236}">
                <a16:creationId xmlns:a16="http://schemas.microsoft.com/office/drawing/2014/main" id="{512D1D7E-8D36-543D-9070-E1E059998C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787855" y="2526878"/>
            <a:ext cx="4788348" cy="3493546"/>
          </a:xfrm>
          <a:prstGeom prst="rect">
            <a:avLst/>
          </a:prstGeom>
          <a:noFill/>
          <a:ln>
            <a:noFill/>
          </a:ln>
        </p:spPr>
      </p:pic>
      <p:pic>
        <p:nvPicPr>
          <p:cNvPr id="17" name="Picture 16">
            <a:extLst>
              <a:ext uri="{FF2B5EF4-FFF2-40B4-BE49-F238E27FC236}">
                <a16:creationId xmlns:a16="http://schemas.microsoft.com/office/drawing/2014/main" id="{9B72798D-98A5-0A42-2BF7-3626087402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06637" y="1885405"/>
            <a:ext cx="3529912" cy="4782420"/>
          </a:xfrm>
          <a:prstGeom prst="rect">
            <a:avLst/>
          </a:prstGeom>
          <a:noFill/>
          <a:ln>
            <a:noFill/>
          </a:ln>
        </p:spPr>
      </p:pic>
      <p:sp>
        <p:nvSpPr>
          <p:cNvPr id="18" name="Text Box 7" descr="rea">
            <a:extLst>
              <a:ext uri="{FF2B5EF4-FFF2-40B4-BE49-F238E27FC236}">
                <a16:creationId xmlns:a16="http://schemas.microsoft.com/office/drawing/2014/main" id="{81D21AD2-6C55-6554-8CCB-BDE526C53EB0}"/>
              </a:ext>
            </a:extLst>
          </p:cNvPr>
          <p:cNvSpPr txBox="1"/>
          <p:nvPr/>
        </p:nvSpPr>
        <p:spPr>
          <a:xfrm>
            <a:off x="1881816" y="6918897"/>
            <a:ext cx="2132089" cy="76022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r>
              <a:rPr lang="en-US" dirty="0">
                <a:effectLst/>
                <a:latin typeface="Times New Roman" panose="02020603050405020304" pitchFamily="18" charset="0"/>
                <a:ea typeface="Times New Roman" panose="02020603050405020304" pitchFamily="18" charset="0"/>
              </a:rPr>
              <a:t>Area the electricians were working</a:t>
            </a:r>
          </a:p>
        </p:txBody>
      </p:sp>
      <p:sp>
        <p:nvSpPr>
          <p:cNvPr id="19" name="Oval 18">
            <a:extLst>
              <a:ext uri="{FF2B5EF4-FFF2-40B4-BE49-F238E27FC236}">
                <a16:creationId xmlns:a16="http://schemas.microsoft.com/office/drawing/2014/main" id="{F7007D22-B53A-228A-9771-795045D37867}"/>
              </a:ext>
            </a:extLst>
          </p:cNvPr>
          <p:cNvSpPr/>
          <p:nvPr/>
        </p:nvSpPr>
        <p:spPr>
          <a:xfrm>
            <a:off x="2762960" y="4429125"/>
            <a:ext cx="1467845" cy="1330230"/>
          </a:xfrm>
          <a:prstGeom prst="ellipse">
            <a:avLst/>
          </a:prstGeom>
          <a:noFill/>
          <a:ln w="381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20" name="Straight Arrow Connector 19">
            <a:extLst>
              <a:ext uri="{FF2B5EF4-FFF2-40B4-BE49-F238E27FC236}">
                <a16:creationId xmlns:a16="http://schemas.microsoft.com/office/drawing/2014/main" id="{80580CE4-786D-45A9-929A-163D6625C550}"/>
              </a:ext>
            </a:extLst>
          </p:cNvPr>
          <p:cNvCxnSpPr>
            <a:cxnSpLocks/>
          </p:cNvCxnSpPr>
          <p:nvPr/>
        </p:nvCxnSpPr>
        <p:spPr>
          <a:xfrm flipV="1">
            <a:off x="2848487" y="5759355"/>
            <a:ext cx="358737" cy="1159542"/>
          </a:xfrm>
          <a:prstGeom prst="straightConnector1">
            <a:avLst/>
          </a:prstGeom>
          <a:ln w="38100">
            <a:solidFill>
              <a:srgbClr val="EE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14696C6-BD11-4F6B-7222-E86E44E6E5CD}"/>
              </a:ext>
            </a:extLst>
          </p:cNvPr>
          <p:cNvSpPr/>
          <p:nvPr/>
        </p:nvSpPr>
        <p:spPr>
          <a:xfrm>
            <a:off x="13961664" y="3968848"/>
            <a:ext cx="1364771" cy="1174652"/>
          </a:xfrm>
          <a:prstGeom prst="ellipse">
            <a:avLst/>
          </a:prstGeom>
          <a:noFill/>
          <a:ln w="381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4" name="Text Box 6">
            <a:extLst>
              <a:ext uri="{FF2B5EF4-FFF2-40B4-BE49-F238E27FC236}">
                <a16:creationId xmlns:a16="http://schemas.microsoft.com/office/drawing/2014/main" id="{65ED56F8-986C-6EAC-1F1E-B32F52DAC45A}"/>
              </a:ext>
            </a:extLst>
          </p:cNvPr>
          <p:cNvSpPr txBox="1"/>
          <p:nvPr/>
        </p:nvSpPr>
        <p:spPr>
          <a:xfrm>
            <a:off x="14489207" y="6887137"/>
            <a:ext cx="1364771" cy="628396"/>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buNone/>
            </a:pPr>
            <a:r>
              <a:rPr lang="en-US" dirty="0">
                <a:effectLst/>
                <a:latin typeface="Times New Roman" panose="02020603050405020304" pitchFamily="18" charset="0"/>
                <a:ea typeface="Times New Roman" panose="02020603050405020304" pitchFamily="18" charset="0"/>
              </a:rPr>
              <a:t>Loose Wire,</a:t>
            </a:r>
          </a:p>
          <a:p>
            <a:pPr marL="0" marR="0"/>
            <a:r>
              <a:rPr lang="en-US" dirty="0">
                <a:effectLst/>
                <a:latin typeface="Times New Roman" panose="02020603050405020304" pitchFamily="18" charset="0"/>
                <a:ea typeface="Times New Roman" panose="02020603050405020304" pitchFamily="18" charset="0"/>
              </a:rPr>
              <a:t>Heated ends</a:t>
            </a:r>
          </a:p>
        </p:txBody>
      </p:sp>
      <p:cxnSp>
        <p:nvCxnSpPr>
          <p:cNvPr id="25" name="Straight Arrow Connector 24">
            <a:extLst>
              <a:ext uri="{FF2B5EF4-FFF2-40B4-BE49-F238E27FC236}">
                <a16:creationId xmlns:a16="http://schemas.microsoft.com/office/drawing/2014/main" id="{2A4B4099-8B56-A1B7-EF47-8F6532A42CFC}"/>
              </a:ext>
            </a:extLst>
          </p:cNvPr>
          <p:cNvCxnSpPr>
            <a:cxnSpLocks/>
          </p:cNvCxnSpPr>
          <p:nvPr/>
        </p:nvCxnSpPr>
        <p:spPr>
          <a:xfrm flipH="1" flipV="1">
            <a:off x="14789525" y="5240740"/>
            <a:ext cx="321953" cy="1624253"/>
          </a:xfrm>
          <a:prstGeom prst="straightConnector1">
            <a:avLst/>
          </a:prstGeom>
          <a:ln w="38100">
            <a:solidFill>
              <a:srgbClr val="EE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CE656E-A80A-49BA-D242-DCAEA7A23066}"/>
              </a:ext>
            </a:extLst>
          </p:cNvPr>
          <p:cNvSpPr txBox="1"/>
          <p:nvPr/>
        </p:nvSpPr>
        <p:spPr>
          <a:xfrm>
            <a:off x="982132" y="7930198"/>
            <a:ext cx="16558148" cy="2062103"/>
          </a:xfrm>
          <a:prstGeom prst="rect">
            <a:avLst/>
          </a:prstGeom>
          <a:noFill/>
        </p:spPr>
        <p:txBody>
          <a:bodyPr wrap="square">
            <a:spAutoFit/>
          </a:bodyPr>
          <a:lstStyle/>
          <a:p>
            <a:pPr marL="0" marR="0"/>
            <a:r>
              <a:rPr lang="en-US" sz="3200" dirty="0">
                <a:effectLst/>
                <a:latin typeface="Arial" panose="020B0604020202020204" pitchFamily="34" charset="0"/>
                <a:ea typeface="Times New Roman" panose="02020603050405020304" pitchFamily="18" charset="0"/>
              </a:rPr>
              <a:t>After further investigation, it was determined that there was a catastrophic failure in the B Phase of the disconnecting means in the pump panel box. This caused an arc flash and fire. The panel box was sent back to the manufacturer for further investigation on the catastrophic failure.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1926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TextBox 3"/>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solidFill>
                  <a:srgbClr val="FEDD2C"/>
                </a:solidFill>
                <a:latin typeface="Montserrat Bold"/>
                <a:ea typeface="Montserrat Bold"/>
                <a:cs typeface="Montserrat Bold"/>
                <a:sym typeface="Montserrat Bold"/>
              </a:rPr>
              <a:t>ANY QUESTIONS</a:t>
            </a:r>
          </a:p>
          <a:p>
            <a:pPr algn="ctr">
              <a:lnSpc>
                <a:spcPts val="9874"/>
              </a:lnSpc>
            </a:pPr>
            <a:r>
              <a:rPr lang="en-US" sz="8976" b="1" dirty="0">
                <a:solidFill>
                  <a:srgbClr val="FEDD2C"/>
                </a:solidFill>
                <a:latin typeface="Montserrat Bold"/>
                <a:ea typeface="Montserrat Bold"/>
                <a:cs typeface="Montserrat Bold"/>
                <a:sym typeface="Montserrat Bold"/>
              </a:rPr>
              <a:t>OR COMMENTS</a:t>
            </a:r>
          </a:p>
        </p:txBody>
      </p:sp>
      <p:sp>
        <p:nvSpPr>
          <p:cNvPr id="4" name="TextBox 4"/>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solidFill>
                  <a:srgbClr val="FEDD2C"/>
                </a:solidFill>
                <a:latin typeface="Montserrat Bold"/>
                <a:ea typeface="Montserrat Bold"/>
                <a:cs typeface="Montserrat Bold"/>
                <a:sym typeface="Montserrat Bold"/>
              </a:rPr>
              <a:t>?</a:t>
            </a:r>
          </a:p>
        </p:txBody>
      </p:sp>
      <p:grpSp>
        <p:nvGrpSpPr>
          <p:cNvPr id="8" name="Group 7">
            <a:extLst>
              <a:ext uri="{FF2B5EF4-FFF2-40B4-BE49-F238E27FC236}">
                <a16:creationId xmlns:a16="http://schemas.microsoft.com/office/drawing/2014/main" id="{C68F5CD1-953E-1E95-29EC-7A49F671AD47}"/>
              </a:ext>
            </a:extLst>
          </p:cNvPr>
          <p:cNvGrpSpPr/>
          <p:nvPr/>
        </p:nvGrpSpPr>
        <p:grpSpPr>
          <a:xfrm>
            <a:off x="13893421" y="5008728"/>
            <a:ext cx="1856095" cy="1378424"/>
            <a:chOff x="61504" y="6066665"/>
            <a:chExt cx="1025852" cy="758950"/>
          </a:xfrm>
        </p:grpSpPr>
        <p:sp>
          <p:nvSpPr>
            <p:cNvPr id="9" name="Oval 8">
              <a:extLst>
                <a:ext uri="{FF2B5EF4-FFF2-40B4-BE49-F238E27FC236}">
                  <a16:creationId xmlns:a16="http://schemas.microsoft.com/office/drawing/2014/main" id="{4E38F63A-1167-9970-2D38-D23A08810C6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611D62FF-04CB-3CD0-42F5-7F9EA1E7DF27}"/>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0" y="874883"/>
            <a:ext cx="18288000" cy="3808735"/>
          </a:xfrm>
          <a:prstGeom prst="rect">
            <a:avLst/>
          </a:prstGeom>
        </p:spPr>
        <p:txBody>
          <a:bodyPr lIns="0" tIns="0" rIns="0" bIns="0" rtlCol="0" anchor="t">
            <a:spAutoFit/>
          </a:bodyPr>
          <a:lstStyle/>
          <a:p>
            <a:pPr algn="ctr">
              <a:lnSpc>
                <a:spcPts val="9874"/>
              </a:lnSpc>
            </a:pPr>
            <a:r>
              <a:rPr lang="en-US" sz="8976" b="1" dirty="0">
                <a:solidFill>
                  <a:srgbClr val="FEDD2C"/>
                </a:solidFill>
                <a:latin typeface="Montserrat Bold"/>
                <a:ea typeface="Montserrat Bold"/>
                <a:cs typeface="Montserrat Bold"/>
                <a:sym typeface="Montserrat Bold"/>
              </a:rPr>
              <a:t>LOOKING FOR “VOLUNTEERS”</a:t>
            </a:r>
          </a:p>
          <a:p>
            <a:pPr algn="ctr">
              <a:lnSpc>
                <a:spcPts val="9874"/>
              </a:lnSpc>
            </a:pPr>
            <a:r>
              <a:rPr lang="en-US" sz="8976" b="1" dirty="0">
                <a:solidFill>
                  <a:srgbClr val="FEDD2C"/>
                </a:solidFill>
                <a:latin typeface="Montserrat Bold"/>
                <a:ea typeface="Montserrat Bold"/>
                <a:cs typeface="Montserrat Bold"/>
                <a:sym typeface="Montserrat Bold"/>
              </a:rPr>
              <a:t>August Contractor Safety MEETING</a:t>
            </a:r>
          </a:p>
        </p:txBody>
      </p:sp>
      <p:sp>
        <p:nvSpPr>
          <p:cNvPr id="4" name="TextBox 4"/>
          <p:cNvSpPr txBox="1"/>
          <p:nvPr/>
        </p:nvSpPr>
        <p:spPr>
          <a:xfrm>
            <a:off x="459955" y="5219700"/>
            <a:ext cx="7694909" cy="3312677"/>
          </a:xfrm>
          <a:prstGeom prst="rect">
            <a:avLst/>
          </a:prstGeom>
        </p:spPr>
        <p:txBody>
          <a:bodyPr lIns="0" tIns="0" rIns="0" bIns="0" rtlCol="0" anchor="t">
            <a:spAutoFit/>
          </a:bodyPr>
          <a:lstStyle/>
          <a:p>
            <a:pPr algn="ctr">
              <a:lnSpc>
                <a:spcPts val="8660"/>
              </a:lnSpc>
            </a:pPr>
            <a:r>
              <a:rPr lang="en-US" sz="7872" b="1" dirty="0">
                <a:solidFill>
                  <a:srgbClr val="FFFFFF"/>
                </a:solidFill>
                <a:latin typeface="Montserrat Bold"/>
                <a:ea typeface="Montserrat Bold"/>
                <a:cs typeface="Montserrat Bold"/>
                <a:sym typeface="Montserrat Bold"/>
              </a:rPr>
              <a:t>OPEN TO SUGGESTIONS FOR TOPICS</a:t>
            </a:r>
          </a:p>
        </p:txBody>
      </p:sp>
      <p:grpSp>
        <p:nvGrpSpPr>
          <p:cNvPr id="5" name="Group 4">
            <a:extLst>
              <a:ext uri="{FF2B5EF4-FFF2-40B4-BE49-F238E27FC236}">
                <a16:creationId xmlns:a16="http://schemas.microsoft.com/office/drawing/2014/main" id="{D642F4DB-D870-6DA3-9778-2493CE4CC6ED}"/>
              </a:ext>
            </a:extLst>
          </p:cNvPr>
          <p:cNvGrpSpPr/>
          <p:nvPr/>
        </p:nvGrpSpPr>
        <p:grpSpPr>
          <a:xfrm>
            <a:off x="16657182" y="9057093"/>
            <a:ext cx="1535284" cy="1070251"/>
            <a:chOff x="61504" y="6066665"/>
            <a:chExt cx="1025852" cy="758950"/>
          </a:xfrm>
        </p:grpSpPr>
        <p:sp>
          <p:nvSpPr>
            <p:cNvPr id="7" name="Oval 6">
              <a:extLst>
                <a:ext uri="{FF2B5EF4-FFF2-40B4-BE49-F238E27FC236}">
                  <a16:creationId xmlns:a16="http://schemas.microsoft.com/office/drawing/2014/main" id="{05B21268-1755-62BE-CC6D-F5A1E2F57AA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17218975-16C8-D350-29D1-519D9E7636E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122" name="Picture 2" descr="a man with a beard is holding a towel and says `` count me in '' while standing in a room .">
            <a:extLst>
              <a:ext uri="{FF2B5EF4-FFF2-40B4-BE49-F238E27FC236}">
                <a16:creationId xmlns:a16="http://schemas.microsoft.com/office/drawing/2014/main" id="{A293E98C-17DC-732F-27D3-99CE97AAA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159" y="4837161"/>
            <a:ext cx="7654325" cy="5118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5000"/>
            </a:blip>
            <a:stretch>
              <a:fillRect l="-60" r="-60"/>
            </a:stretch>
          </a:blipFill>
        </p:spPr>
        <p:txBody>
          <a:bodyPr/>
          <a:lstStyle/>
          <a:p>
            <a:endParaRPr lang="en-US" dirty="0"/>
          </a:p>
        </p:txBody>
      </p:sp>
      <p:sp>
        <p:nvSpPr>
          <p:cNvPr id="4" name="TextBox 4"/>
          <p:cNvSpPr txBox="1"/>
          <p:nvPr/>
        </p:nvSpPr>
        <p:spPr>
          <a:xfrm>
            <a:off x="0" y="3838263"/>
            <a:ext cx="18288000" cy="1484800"/>
          </a:xfrm>
          <a:prstGeom prst="rect">
            <a:avLst/>
          </a:prstGeom>
        </p:spPr>
        <p:txBody>
          <a:bodyPr lIns="0" tIns="0" rIns="0" bIns="0" rtlCol="0" anchor="t">
            <a:spAutoFit/>
          </a:bodyPr>
          <a:lstStyle/>
          <a:p>
            <a:pPr algn="ctr">
              <a:lnSpc>
                <a:spcPts val="11502"/>
              </a:lnSpc>
            </a:pPr>
            <a:r>
              <a:rPr lang="en-US" sz="10456"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BRUCE JOHNSON</a:t>
            </a:r>
          </a:p>
        </p:txBody>
      </p:sp>
      <p:sp>
        <p:nvSpPr>
          <p:cNvPr id="5" name="TextBox 5"/>
          <p:cNvSpPr txBox="1"/>
          <p:nvPr/>
        </p:nvSpPr>
        <p:spPr>
          <a:xfrm>
            <a:off x="0" y="5399263"/>
            <a:ext cx="18288000" cy="1150761"/>
          </a:xfrm>
          <a:prstGeom prst="rect">
            <a:avLst/>
          </a:prstGeom>
        </p:spPr>
        <p:txBody>
          <a:bodyPr lIns="0" tIns="0" rIns="0" bIns="0" rtlCol="0" anchor="t">
            <a:spAutoFit/>
          </a:bodyPr>
          <a:lstStyle/>
          <a:p>
            <a:pPr algn="ctr">
              <a:lnSpc>
                <a:spcPts val="8922"/>
              </a:lnSpc>
            </a:pPr>
            <a:r>
              <a:rPr lang="en-US" sz="8111"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CEO - EnXL</a:t>
            </a:r>
          </a:p>
        </p:txBody>
      </p:sp>
      <p:grpSp>
        <p:nvGrpSpPr>
          <p:cNvPr id="7" name="Group 6">
            <a:extLst>
              <a:ext uri="{FF2B5EF4-FFF2-40B4-BE49-F238E27FC236}">
                <a16:creationId xmlns:a16="http://schemas.microsoft.com/office/drawing/2014/main" id="{0FA698D3-2716-71F2-9003-74D72E196EEB}"/>
              </a:ext>
            </a:extLst>
          </p:cNvPr>
          <p:cNvGrpSpPr/>
          <p:nvPr/>
        </p:nvGrpSpPr>
        <p:grpSpPr>
          <a:xfrm>
            <a:off x="16657182" y="9057093"/>
            <a:ext cx="1535284" cy="1070251"/>
            <a:chOff x="61504" y="6066665"/>
            <a:chExt cx="1025852" cy="758950"/>
          </a:xfrm>
        </p:grpSpPr>
        <p:sp>
          <p:nvSpPr>
            <p:cNvPr id="8" name="Oval 7">
              <a:extLst>
                <a:ext uri="{FF2B5EF4-FFF2-40B4-BE49-F238E27FC236}">
                  <a16:creationId xmlns:a16="http://schemas.microsoft.com/office/drawing/2014/main" id="{267023E2-5197-875C-81AE-777EFBF9C51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2E7F8ABE-39D1-2D63-6E70-F4B393823C1E}"/>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p:cNvGrpSpPr/>
        <p:nvPr/>
      </p:nvGrpSpPr>
      <p:grpSpPr>
        <a:xfrm>
          <a:off x="0" y="0"/>
          <a:ext cx="0" cy="0"/>
          <a:chOff x="0" y="0"/>
          <a:chExt cx="0" cy="0"/>
        </a:xfrm>
      </p:grpSpPr>
      <p:sp>
        <p:nvSpPr>
          <p:cNvPr id="3" name="TextBox 3"/>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6" name="Group 5">
            <a:extLst>
              <a:ext uri="{FF2B5EF4-FFF2-40B4-BE49-F238E27FC236}">
                <a16:creationId xmlns:a16="http://schemas.microsoft.com/office/drawing/2014/main" id="{944E0951-8E97-DD0F-02BA-ED54652E8E9F}"/>
              </a:ext>
            </a:extLst>
          </p:cNvPr>
          <p:cNvGrpSpPr/>
          <p:nvPr/>
        </p:nvGrpSpPr>
        <p:grpSpPr>
          <a:xfrm>
            <a:off x="16752716" y="8999399"/>
            <a:ext cx="1535284" cy="1070251"/>
            <a:chOff x="61504" y="6066665"/>
            <a:chExt cx="1025852" cy="758950"/>
          </a:xfrm>
        </p:grpSpPr>
        <p:sp>
          <p:nvSpPr>
            <p:cNvPr id="7" name="Oval 6">
              <a:extLst>
                <a:ext uri="{FF2B5EF4-FFF2-40B4-BE49-F238E27FC236}">
                  <a16:creationId xmlns:a16="http://schemas.microsoft.com/office/drawing/2014/main" id="{4C577C8E-FF5E-E9F0-9485-749D3557F74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ADAEF976-07BA-675A-F40C-E5B43BA9C521}"/>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2052" name="Picture 4">
            <a:extLst>
              <a:ext uri="{FF2B5EF4-FFF2-40B4-BE49-F238E27FC236}">
                <a16:creationId xmlns:a16="http://schemas.microsoft.com/office/drawing/2014/main" id="{DBFDE687-26E0-90C2-30EF-02F3E76CD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211" y="2830207"/>
            <a:ext cx="10154474" cy="7067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AutoShape 3"/>
          <p:cNvSpPr/>
          <p:nvPr/>
        </p:nvSpPr>
        <p:spPr>
          <a:xfrm>
            <a:off x="15335186" y="0"/>
            <a:ext cx="2952814" cy="10287000"/>
          </a:xfrm>
          <a:prstGeom prst="rect">
            <a:avLst/>
          </a:prstGeom>
          <a:solidFill>
            <a:srgbClr val="FFFFFF"/>
          </a:solidFill>
        </p:spPr>
        <p:txBody>
          <a:bodyPr/>
          <a:lstStyle/>
          <a:p>
            <a:endParaRPr lang="en-US" dirty="0"/>
          </a:p>
        </p:txBody>
      </p:sp>
      <p:sp>
        <p:nvSpPr>
          <p:cNvPr id="4" name="AutoShape 4"/>
          <p:cNvSpPr/>
          <p:nvPr/>
        </p:nvSpPr>
        <p:spPr>
          <a:xfrm>
            <a:off x="1" y="5143500"/>
            <a:ext cx="18288000" cy="0"/>
          </a:xfrm>
          <a:prstGeom prst="line">
            <a:avLst/>
          </a:prstGeom>
          <a:ln w="47625" cap="rnd">
            <a:solidFill>
              <a:srgbClr val="FEDD2C"/>
            </a:solidFill>
            <a:prstDash val="solid"/>
            <a:headEnd type="none" w="sm" len="sm"/>
            <a:tailEnd type="none" w="sm" len="sm"/>
          </a:ln>
        </p:spPr>
        <p:txBody>
          <a:bodyPr/>
          <a:lstStyle/>
          <a:p>
            <a:endParaRPr lang="en-US" dirty="0"/>
          </a:p>
        </p:txBody>
      </p:sp>
      <p:sp>
        <p:nvSpPr>
          <p:cNvPr id="5" name="Freeform 5"/>
          <p:cNvSpPr/>
          <p:nvPr/>
        </p:nvSpPr>
        <p:spPr>
          <a:xfrm>
            <a:off x="12724446" y="2532760"/>
            <a:ext cx="5221480" cy="5221480"/>
          </a:xfrm>
          <a:custGeom>
            <a:avLst/>
            <a:gdLst/>
            <a:ahLst/>
            <a:cxnLst/>
            <a:rect l="l" t="t" r="r" b="b"/>
            <a:pathLst>
              <a:path w="5221480" h="5221480">
                <a:moveTo>
                  <a:pt x="0" y="0"/>
                </a:moveTo>
                <a:lnTo>
                  <a:pt x="5221480" y="0"/>
                </a:lnTo>
                <a:lnTo>
                  <a:pt x="5221480" y="5221480"/>
                </a:lnTo>
                <a:lnTo>
                  <a:pt x="0" y="5221480"/>
                </a:lnTo>
                <a:lnTo>
                  <a:pt x="0" y="0"/>
                </a:lnTo>
                <a:close/>
              </a:path>
            </a:pathLst>
          </a:custGeom>
          <a:blipFill>
            <a:blip r:embed="rId3"/>
            <a:stretch>
              <a:fillRect/>
            </a:stretch>
          </a:blipFill>
        </p:spPr>
        <p:txBody>
          <a:bodyPr/>
          <a:lstStyle/>
          <a:p>
            <a:endParaRPr lang="en-US" dirty="0"/>
          </a:p>
        </p:txBody>
      </p:sp>
      <p:sp>
        <p:nvSpPr>
          <p:cNvPr id="6" name="TextBox 6"/>
          <p:cNvSpPr txBox="1"/>
          <p:nvPr/>
        </p:nvSpPr>
        <p:spPr>
          <a:xfrm>
            <a:off x="445359" y="460179"/>
            <a:ext cx="11800185" cy="1276056"/>
          </a:xfrm>
          <a:prstGeom prst="rect">
            <a:avLst/>
          </a:prstGeom>
        </p:spPr>
        <p:txBody>
          <a:bodyPr lIns="0" tIns="0" rIns="0" bIns="0" rtlCol="0" anchor="t">
            <a:spAutoFit/>
          </a:bodyPr>
          <a:lstStyle/>
          <a:p>
            <a:pPr algn="l">
              <a:lnSpc>
                <a:spcPts val="9874"/>
              </a:lnSpc>
            </a:pPr>
            <a:r>
              <a:rPr lang="en-US" sz="8976"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STAY SAFE!</a:t>
            </a:r>
          </a:p>
        </p:txBody>
      </p:sp>
      <p:sp>
        <p:nvSpPr>
          <p:cNvPr id="7" name="TextBox 7"/>
          <p:cNvSpPr txBox="1"/>
          <p:nvPr/>
        </p:nvSpPr>
        <p:spPr>
          <a:xfrm>
            <a:off x="445359" y="5918893"/>
            <a:ext cx="7551707" cy="1885530"/>
          </a:xfrm>
          <a:prstGeom prst="rect">
            <a:avLst/>
          </a:prstGeom>
        </p:spPr>
        <p:txBody>
          <a:bodyPr lIns="0" tIns="0" rIns="0" bIns="0" rtlCol="0" anchor="t">
            <a:spAutoFit/>
          </a:bodyPr>
          <a:lstStyle/>
          <a:p>
            <a:pPr algn="l">
              <a:lnSpc>
                <a:spcPts val="7388"/>
              </a:lnSpc>
            </a:pPr>
            <a:r>
              <a:rPr lang="en-US" sz="6716" b="1" dirty="0">
                <a:solidFill>
                  <a:srgbClr val="FFFFFF"/>
                </a:solidFill>
                <a:latin typeface="Montserrat Bold"/>
                <a:ea typeface="Montserrat Bold"/>
                <a:cs typeface="Montserrat Bold"/>
                <a:sym typeface="Montserrat Bold"/>
              </a:rPr>
              <a:t>Next Company Safety Meeting:</a:t>
            </a:r>
          </a:p>
        </p:txBody>
      </p:sp>
      <p:sp>
        <p:nvSpPr>
          <p:cNvPr id="8" name="TextBox 8"/>
          <p:cNvSpPr txBox="1"/>
          <p:nvPr/>
        </p:nvSpPr>
        <p:spPr>
          <a:xfrm>
            <a:off x="445359" y="1802909"/>
            <a:ext cx="13802904" cy="2923877"/>
          </a:xfrm>
          <a:prstGeom prst="rect">
            <a:avLst/>
          </a:prstGeom>
        </p:spPr>
        <p:txBody>
          <a:bodyPr wrap="square" lIns="0" tIns="0" rIns="0" bIns="0" rtlCol="0" anchor="t">
            <a:spAutoFit/>
          </a:bodyPr>
          <a:lstStyle/>
          <a:p>
            <a:pPr algn="l">
              <a:lnSpc>
                <a:spcPts val="7637"/>
              </a:lnSpc>
            </a:pPr>
            <a:r>
              <a:rPr lang="en-US" sz="6943" b="1" dirty="0">
                <a:solidFill>
                  <a:srgbClr val="FFFFFF"/>
                </a:solidFill>
                <a:latin typeface="Montserrat Bold"/>
                <a:ea typeface="Montserrat Bold"/>
                <a:cs typeface="Montserrat Bold"/>
                <a:sym typeface="Montserrat Bold"/>
              </a:rPr>
              <a:t>THANK YOU FOR ATTENDING OUR Q2 CONTRACTOR SAFETY MEETING!</a:t>
            </a:r>
          </a:p>
        </p:txBody>
      </p:sp>
      <p:sp>
        <p:nvSpPr>
          <p:cNvPr id="9" name="TextBox 9"/>
          <p:cNvSpPr txBox="1"/>
          <p:nvPr/>
        </p:nvSpPr>
        <p:spPr>
          <a:xfrm>
            <a:off x="445359" y="8271723"/>
            <a:ext cx="12975755" cy="986577"/>
          </a:xfrm>
          <a:prstGeom prst="rect">
            <a:avLst/>
          </a:prstGeom>
        </p:spPr>
        <p:txBody>
          <a:bodyPr lIns="0" tIns="0" rIns="0" bIns="0" rtlCol="0" anchor="t">
            <a:spAutoFit/>
          </a:bodyPr>
          <a:lstStyle/>
          <a:p>
            <a:pPr algn="l">
              <a:lnSpc>
                <a:spcPts val="7637"/>
              </a:lnSpc>
            </a:pPr>
            <a:r>
              <a:rPr lang="en-US" sz="6943" b="1" dirty="0">
                <a:solidFill>
                  <a:srgbClr val="FFFFFF"/>
                </a:solidFill>
                <a:latin typeface="Montserrat Bold"/>
                <a:ea typeface="Montserrat Bold"/>
                <a:cs typeface="Montserrat Bold"/>
                <a:sym typeface="Montserrat Bold"/>
              </a:rPr>
              <a:t>August 28,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B24A1B7-54C6-1702-0DB8-F15104AF6467}"/>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blackGray">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0" y="3519054"/>
            <a:ext cx="18288000" cy="1484800"/>
          </a:xfrm>
          <a:prstGeom prst="rect">
            <a:avLst/>
          </a:prstGeom>
        </p:spPr>
        <p:txBody>
          <a:bodyPr lIns="0" tIns="0" rIns="0" bIns="0" rtlCol="0" anchor="t">
            <a:spAutoFit/>
          </a:bodyPr>
          <a:lstStyle/>
          <a:p>
            <a:pPr algn="ctr">
              <a:lnSpc>
                <a:spcPts val="11502"/>
              </a:lnSpc>
            </a:pPr>
            <a:r>
              <a:rPr lang="en-US" sz="10456"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SAFETY MOMENT</a:t>
            </a:r>
          </a:p>
        </p:txBody>
      </p:sp>
      <p:sp>
        <p:nvSpPr>
          <p:cNvPr id="4" name="TextBox 4"/>
          <p:cNvSpPr txBox="1"/>
          <p:nvPr/>
        </p:nvSpPr>
        <p:spPr>
          <a:xfrm>
            <a:off x="0" y="5351334"/>
            <a:ext cx="18288000" cy="1154249"/>
          </a:xfrm>
          <a:prstGeom prst="rect">
            <a:avLst/>
          </a:prstGeom>
        </p:spPr>
        <p:txBody>
          <a:bodyPr lIns="0" tIns="0" rIns="0" bIns="0" rtlCol="0" anchor="t">
            <a:spAutoFit/>
          </a:bodyPr>
          <a:lstStyle/>
          <a:p>
            <a:pPr algn="ctr">
              <a:lnSpc>
                <a:spcPts val="8922"/>
              </a:lnSpc>
            </a:pPr>
            <a:r>
              <a:rPr lang="en-US" sz="8111"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FRANK SAVAGE</a:t>
            </a:r>
          </a:p>
        </p:txBody>
      </p:sp>
      <p:grpSp>
        <p:nvGrpSpPr>
          <p:cNvPr id="7" name="Group 6">
            <a:extLst>
              <a:ext uri="{FF2B5EF4-FFF2-40B4-BE49-F238E27FC236}">
                <a16:creationId xmlns:a16="http://schemas.microsoft.com/office/drawing/2014/main" id="{3E8F5297-5727-D25A-D47D-EAD8DFF3DA6F}"/>
              </a:ext>
            </a:extLst>
          </p:cNvPr>
          <p:cNvGrpSpPr/>
          <p:nvPr/>
        </p:nvGrpSpPr>
        <p:grpSpPr>
          <a:xfrm>
            <a:off x="16763915" y="8980923"/>
            <a:ext cx="1524085" cy="1107203"/>
            <a:chOff x="61504" y="6066665"/>
            <a:chExt cx="1025852" cy="758950"/>
          </a:xfrm>
        </p:grpSpPr>
        <p:sp>
          <p:nvSpPr>
            <p:cNvPr id="8" name="Oval 7">
              <a:extLst>
                <a:ext uri="{FF2B5EF4-FFF2-40B4-BE49-F238E27FC236}">
                  <a16:creationId xmlns:a16="http://schemas.microsoft.com/office/drawing/2014/main" id="{A9C19E53-4E67-1C7E-3FBD-88B6E34012B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AF02CF0F-D8F6-FAA5-A57B-D2B2C2515F75}"/>
                </a:ext>
              </a:extLst>
            </p:cNvPr>
            <p:cNvPicPr>
              <a:picLocks noChangeAspect="1"/>
            </p:cNvPicPr>
            <p:nvPr/>
          </p:nvPicPr>
          <p:blipFill>
            <a:blip r:embed="rId4"/>
            <a:stretch>
              <a:fillRect/>
            </a:stretch>
          </p:blipFill>
          <p:spPr>
            <a:xfrm>
              <a:off x="61504" y="6190487"/>
              <a:ext cx="1025852" cy="51320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4F6D-6810-C6E2-AF01-A02D81EB600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2A6A3AA-E1E8-C6F2-D619-BE1200800CEC}"/>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EA6358DF-6514-A116-3694-871D35D9C141}"/>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7FFD885-F20B-1115-1259-E1E84048C1DF}"/>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A034F4CE-1ED5-58CB-6C1C-3A3AD3C22B0E}"/>
              </a:ext>
            </a:extLst>
          </p:cNvPr>
          <p:cNvSpPr txBox="1"/>
          <p:nvPr/>
        </p:nvSpPr>
        <p:spPr>
          <a:xfrm>
            <a:off x="3567887" y="22549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Incident Reporting</a:t>
            </a:r>
          </a:p>
        </p:txBody>
      </p:sp>
      <p:grpSp>
        <p:nvGrpSpPr>
          <p:cNvPr id="9" name="Group 8">
            <a:extLst>
              <a:ext uri="{FF2B5EF4-FFF2-40B4-BE49-F238E27FC236}">
                <a16:creationId xmlns:a16="http://schemas.microsoft.com/office/drawing/2014/main" id="{1DDCCDEA-F9F8-6F21-C3AD-6BE98E2E6C9B}"/>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5BBA5F47-4D3A-9B6F-AD6D-07FBC8B154B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A34F3D8D-FF70-6282-97BD-BC30AB9BEC47}"/>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4" name="TextBox 13">
            <a:extLst>
              <a:ext uri="{FF2B5EF4-FFF2-40B4-BE49-F238E27FC236}">
                <a16:creationId xmlns:a16="http://schemas.microsoft.com/office/drawing/2014/main" id="{96092C4A-26E8-0D41-BB23-C177839DAC66}"/>
              </a:ext>
            </a:extLst>
          </p:cNvPr>
          <p:cNvSpPr txBox="1"/>
          <p:nvPr/>
        </p:nvSpPr>
        <p:spPr>
          <a:xfrm>
            <a:off x="815454" y="1908878"/>
            <a:ext cx="9164472" cy="646331"/>
          </a:xfrm>
          <a:prstGeom prst="rect">
            <a:avLst/>
          </a:prstGeom>
          <a:noFill/>
        </p:spPr>
        <p:txBody>
          <a:bodyPr wrap="square">
            <a:spAutoFit/>
          </a:bodyPr>
          <a:lstStyle/>
          <a:p>
            <a:r>
              <a:rPr lang="en-US" sz="3600" b="1" dirty="0"/>
              <a:t>Steps to Write an Effective Incident Report</a:t>
            </a:r>
          </a:p>
        </p:txBody>
      </p:sp>
      <p:sp>
        <p:nvSpPr>
          <p:cNvPr id="20" name="TextBox 19">
            <a:extLst>
              <a:ext uri="{FF2B5EF4-FFF2-40B4-BE49-F238E27FC236}">
                <a16:creationId xmlns:a16="http://schemas.microsoft.com/office/drawing/2014/main" id="{3D183A30-B762-1E49-A11D-CA1AC8762274}"/>
              </a:ext>
            </a:extLst>
          </p:cNvPr>
          <p:cNvSpPr txBox="1"/>
          <p:nvPr/>
        </p:nvSpPr>
        <p:spPr>
          <a:xfrm>
            <a:off x="815453" y="2732895"/>
            <a:ext cx="16953932" cy="6078587"/>
          </a:xfrm>
          <a:prstGeom prst="rect">
            <a:avLst/>
          </a:prstGeom>
          <a:noFill/>
        </p:spPr>
        <p:txBody>
          <a:bodyPr wrap="square">
            <a:spAutoFit/>
          </a:bodyPr>
          <a:lstStyle/>
          <a:p>
            <a:pPr algn="l">
              <a:buNone/>
            </a:pPr>
            <a:r>
              <a:rPr lang="en-US" sz="2800" b="0" i="0" dirty="0">
                <a:solidFill>
                  <a:srgbClr val="222222"/>
                </a:solidFill>
                <a:effectLst/>
                <a:latin typeface="Inter"/>
              </a:rPr>
              <a:t>Creating an effective incident report involves a systematic approach to ensure all necessary information is captured accurately and comprehensively. </a:t>
            </a:r>
          </a:p>
          <a:p>
            <a:pPr algn="l">
              <a:buNone/>
            </a:pPr>
            <a:endParaRPr lang="en-US" sz="2800" b="0" i="0" dirty="0">
              <a:solidFill>
                <a:srgbClr val="222222"/>
              </a:solidFill>
              <a:effectLst/>
              <a:latin typeface="Inter"/>
            </a:endParaRPr>
          </a:p>
          <a:p>
            <a:pPr algn="l">
              <a:spcAft>
                <a:spcPts val="1500"/>
              </a:spcAft>
              <a:buNone/>
            </a:pPr>
            <a:r>
              <a:rPr lang="en-US" sz="2800" b="1" i="0" dirty="0">
                <a:solidFill>
                  <a:srgbClr val="222222"/>
                </a:solidFill>
                <a:effectLst/>
                <a:latin typeface="Inter"/>
              </a:rPr>
              <a:t>1. Respond to the Incident</a:t>
            </a:r>
          </a:p>
          <a:p>
            <a:pPr marL="914400" lvl="1" indent="-457200">
              <a:buFont typeface="Arial" panose="020B0604020202020204" pitchFamily="34" charset="0"/>
              <a:buChar char="•"/>
            </a:pPr>
            <a:r>
              <a:rPr lang="en-US" sz="2800" b="1" i="0" dirty="0">
                <a:solidFill>
                  <a:srgbClr val="222222"/>
                </a:solidFill>
                <a:effectLst/>
                <a:latin typeface="Inter"/>
              </a:rPr>
              <a:t>Ensure Safety:</a:t>
            </a:r>
            <a:r>
              <a:rPr lang="en-US" sz="2800" b="0" i="0" dirty="0">
                <a:solidFill>
                  <a:srgbClr val="222222"/>
                </a:solidFill>
                <a:effectLst/>
                <a:latin typeface="Inter"/>
              </a:rPr>
              <a:t> Prioritize the safety and well-being of all individuals involved</a:t>
            </a:r>
          </a:p>
          <a:p>
            <a:pPr marL="914400" lvl="1" indent="-457200">
              <a:buFont typeface="Arial" panose="020B0604020202020204" pitchFamily="34" charset="0"/>
              <a:buChar char="•"/>
            </a:pPr>
            <a:r>
              <a:rPr lang="en-US" sz="2800" b="1" i="0" dirty="0">
                <a:solidFill>
                  <a:srgbClr val="222222"/>
                </a:solidFill>
                <a:effectLst/>
                <a:latin typeface="Inter"/>
              </a:rPr>
              <a:t>Provide First Aid:</a:t>
            </a:r>
            <a:r>
              <a:rPr lang="en-US" sz="2800" b="0" i="0" dirty="0">
                <a:solidFill>
                  <a:srgbClr val="222222"/>
                </a:solidFill>
                <a:effectLst/>
                <a:latin typeface="Inter"/>
              </a:rPr>
              <a:t> Administer necessary first aid or medical assistance</a:t>
            </a:r>
          </a:p>
          <a:p>
            <a:pPr marL="914400" lvl="1" indent="-457200">
              <a:buFont typeface="Arial" panose="020B0604020202020204" pitchFamily="34" charset="0"/>
              <a:buChar char="•"/>
            </a:pPr>
            <a:r>
              <a:rPr lang="en-US" sz="2800" b="1" i="0" dirty="0">
                <a:solidFill>
                  <a:srgbClr val="222222"/>
                </a:solidFill>
                <a:effectLst/>
                <a:latin typeface="Inter"/>
              </a:rPr>
              <a:t>Secure the Scene:</a:t>
            </a:r>
            <a:r>
              <a:rPr lang="en-US" sz="2800" b="0" i="0" dirty="0">
                <a:solidFill>
                  <a:srgbClr val="222222"/>
                </a:solidFill>
                <a:effectLst/>
                <a:latin typeface="Inter"/>
              </a:rPr>
              <a:t> Prevent further damage or injury by controlling the incident area</a:t>
            </a:r>
          </a:p>
          <a:p>
            <a:pPr algn="l"/>
            <a:endParaRPr lang="en-US" sz="2800" b="0" i="0" dirty="0">
              <a:solidFill>
                <a:srgbClr val="222222"/>
              </a:solidFill>
              <a:effectLst/>
              <a:latin typeface="Inter"/>
            </a:endParaRPr>
          </a:p>
          <a:p>
            <a:pPr algn="l">
              <a:spcAft>
                <a:spcPts val="1500"/>
              </a:spcAft>
              <a:buNone/>
            </a:pPr>
            <a:r>
              <a:rPr lang="en-US" sz="2800" b="1" i="0" dirty="0">
                <a:solidFill>
                  <a:srgbClr val="222222"/>
                </a:solidFill>
                <a:effectLst/>
                <a:latin typeface="Inter"/>
              </a:rPr>
              <a:t>2. Gather Information</a:t>
            </a:r>
          </a:p>
          <a:p>
            <a:pPr marL="914400" lvl="1" indent="-457200">
              <a:buFont typeface="Arial" panose="020B0604020202020204" pitchFamily="34" charset="0"/>
              <a:buChar char="•"/>
            </a:pPr>
            <a:r>
              <a:rPr lang="en-US" sz="2800" b="1" i="0" dirty="0">
                <a:solidFill>
                  <a:srgbClr val="222222"/>
                </a:solidFill>
                <a:effectLst/>
                <a:latin typeface="Inter"/>
              </a:rPr>
              <a:t>Interview Involved Parties:</a:t>
            </a:r>
            <a:r>
              <a:rPr lang="en-US" sz="2800" b="0" i="0" dirty="0">
                <a:solidFill>
                  <a:srgbClr val="222222"/>
                </a:solidFill>
                <a:effectLst/>
                <a:latin typeface="Inter"/>
              </a:rPr>
              <a:t> Speak with those directly involved and any witnesses to obtain firsthand accounts</a:t>
            </a:r>
          </a:p>
          <a:p>
            <a:pPr marL="914400" lvl="1" indent="-457200">
              <a:buFont typeface="Arial" panose="020B0604020202020204" pitchFamily="34" charset="0"/>
              <a:buChar char="•"/>
            </a:pPr>
            <a:r>
              <a:rPr lang="en-US" sz="2800" b="1" i="0" dirty="0">
                <a:solidFill>
                  <a:srgbClr val="222222"/>
                </a:solidFill>
                <a:effectLst/>
                <a:latin typeface="Inter"/>
              </a:rPr>
              <a:t>Collect Evidence:</a:t>
            </a:r>
            <a:r>
              <a:rPr lang="en-US" sz="2800" b="0" i="0" dirty="0">
                <a:solidFill>
                  <a:srgbClr val="222222"/>
                </a:solidFill>
                <a:effectLst/>
                <a:latin typeface="Inter"/>
              </a:rPr>
              <a:t> Take photographs, gather physical evidence, and secure relevant documents</a:t>
            </a:r>
          </a:p>
          <a:p>
            <a:pPr marL="914400" lvl="1" indent="-457200">
              <a:buFont typeface="Arial" panose="020B0604020202020204" pitchFamily="34" charset="0"/>
              <a:buChar char="•"/>
            </a:pPr>
            <a:r>
              <a:rPr lang="en-US" sz="2800" b="1" i="0" dirty="0">
                <a:solidFill>
                  <a:srgbClr val="222222"/>
                </a:solidFill>
                <a:effectLst/>
                <a:latin typeface="Inter"/>
              </a:rPr>
              <a:t>Document Conditions:</a:t>
            </a:r>
            <a:r>
              <a:rPr lang="en-US" sz="2800" b="0" i="0" dirty="0">
                <a:solidFill>
                  <a:srgbClr val="222222"/>
                </a:solidFill>
                <a:effectLst/>
                <a:latin typeface="Inter"/>
              </a:rPr>
              <a:t> Note environmental conditions, equipment states, and any other factors relevant to the incident</a:t>
            </a:r>
          </a:p>
        </p:txBody>
      </p:sp>
    </p:spTree>
    <p:extLst>
      <p:ext uri="{BB962C8B-B14F-4D97-AF65-F5344CB8AC3E}">
        <p14:creationId xmlns:p14="http://schemas.microsoft.com/office/powerpoint/2010/main" val="220329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7" y="22549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Incident Reporting</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5" name="TextBox 14">
            <a:extLst>
              <a:ext uri="{FF2B5EF4-FFF2-40B4-BE49-F238E27FC236}">
                <a16:creationId xmlns:a16="http://schemas.microsoft.com/office/drawing/2014/main" id="{E9AF02D2-2854-2C3B-9226-F7C9A678BADB}"/>
              </a:ext>
            </a:extLst>
          </p:cNvPr>
          <p:cNvSpPr txBox="1"/>
          <p:nvPr/>
        </p:nvSpPr>
        <p:spPr>
          <a:xfrm>
            <a:off x="707976" y="1771676"/>
            <a:ext cx="16872045" cy="8063746"/>
          </a:xfrm>
          <a:prstGeom prst="rect">
            <a:avLst/>
          </a:prstGeom>
          <a:noFill/>
        </p:spPr>
        <p:txBody>
          <a:bodyPr wrap="square">
            <a:spAutoFit/>
          </a:bodyPr>
          <a:lstStyle/>
          <a:p>
            <a:pPr algn="l">
              <a:spcAft>
                <a:spcPts val="1500"/>
              </a:spcAft>
              <a:buNone/>
            </a:pPr>
            <a:r>
              <a:rPr lang="en-US" sz="2600" b="1" dirty="0">
                <a:solidFill>
                  <a:srgbClr val="222222"/>
                </a:solidFill>
                <a:latin typeface="Inter"/>
              </a:rPr>
              <a:t>3. </a:t>
            </a:r>
            <a:r>
              <a:rPr lang="en-US" sz="2600" b="1" i="0" dirty="0">
                <a:solidFill>
                  <a:srgbClr val="222222"/>
                </a:solidFill>
                <a:effectLst/>
                <a:latin typeface="Inter"/>
              </a:rPr>
              <a:t>Complete the Report Promptly</a:t>
            </a:r>
          </a:p>
          <a:p>
            <a:pPr marL="914400" lvl="1" indent="-457200">
              <a:buFont typeface="Arial" panose="020B0604020202020204" pitchFamily="34" charset="0"/>
              <a:buChar char="•"/>
            </a:pPr>
            <a:r>
              <a:rPr lang="en-US" sz="2600" b="1" i="0" dirty="0">
                <a:solidFill>
                  <a:srgbClr val="222222"/>
                </a:solidFill>
                <a:effectLst/>
                <a:latin typeface="Inter"/>
              </a:rPr>
              <a:t>Timeliness:</a:t>
            </a:r>
            <a:r>
              <a:rPr lang="en-US" sz="2600" b="0" i="0" dirty="0">
                <a:solidFill>
                  <a:srgbClr val="222222"/>
                </a:solidFill>
                <a:effectLst/>
                <a:latin typeface="Inter"/>
              </a:rPr>
              <a:t> Complete the report as soon as possible while details are fresh</a:t>
            </a:r>
          </a:p>
          <a:p>
            <a:pPr marL="914400" lvl="1" indent="-457200">
              <a:buFont typeface="Arial" panose="020B0604020202020204" pitchFamily="34" charset="0"/>
              <a:buChar char="•"/>
            </a:pPr>
            <a:r>
              <a:rPr lang="en-US" sz="2600" b="1" i="0" dirty="0">
                <a:solidFill>
                  <a:srgbClr val="222222"/>
                </a:solidFill>
                <a:effectLst/>
                <a:latin typeface="Inter"/>
              </a:rPr>
              <a:t>Accuracy:</a:t>
            </a:r>
            <a:r>
              <a:rPr lang="en-US" sz="2600" b="0" i="0" dirty="0">
                <a:solidFill>
                  <a:srgbClr val="222222"/>
                </a:solidFill>
                <a:effectLst/>
                <a:latin typeface="Inter"/>
              </a:rPr>
              <a:t> Ensure all information is accurate and free from personal bias</a:t>
            </a:r>
          </a:p>
          <a:p>
            <a:pPr marL="914400" lvl="1" indent="-457200">
              <a:buFont typeface="Arial" panose="020B0604020202020204" pitchFamily="34" charset="0"/>
              <a:buChar char="•"/>
            </a:pPr>
            <a:r>
              <a:rPr lang="en-US" sz="2600" b="1" i="0" dirty="0">
                <a:solidFill>
                  <a:srgbClr val="222222"/>
                </a:solidFill>
                <a:effectLst/>
                <a:latin typeface="Inter"/>
              </a:rPr>
              <a:t>Clarity:</a:t>
            </a:r>
            <a:r>
              <a:rPr lang="en-US" sz="2600" b="0" i="0" dirty="0">
                <a:solidFill>
                  <a:srgbClr val="222222"/>
                </a:solidFill>
                <a:effectLst/>
                <a:latin typeface="Inter"/>
              </a:rPr>
              <a:t> Use clear and concise language to describe the incident</a:t>
            </a:r>
          </a:p>
          <a:p>
            <a:pPr algn="l">
              <a:buFont typeface="Arial" panose="020B0604020202020204" pitchFamily="34" charset="0"/>
              <a:buChar char="•"/>
            </a:pPr>
            <a:endParaRPr lang="en-US" sz="2600" b="0" i="0" dirty="0">
              <a:solidFill>
                <a:srgbClr val="222222"/>
              </a:solidFill>
              <a:effectLst/>
              <a:latin typeface="Inter"/>
            </a:endParaRPr>
          </a:p>
          <a:p>
            <a:pPr algn="l">
              <a:spcAft>
                <a:spcPts val="1500"/>
              </a:spcAft>
              <a:buNone/>
            </a:pPr>
            <a:r>
              <a:rPr lang="en-US" sz="2600" b="1" i="0" dirty="0">
                <a:solidFill>
                  <a:srgbClr val="222222"/>
                </a:solidFill>
                <a:effectLst/>
                <a:latin typeface="Inter"/>
              </a:rPr>
              <a:t>4. Use a Structured Format</a:t>
            </a:r>
          </a:p>
          <a:p>
            <a:pPr marL="914400" lvl="1" indent="-457200">
              <a:buFont typeface="Arial" panose="020B0604020202020204" pitchFamily="34" charset="0"/>
              <a:buChar char="•"/>
            </a:pPr>
            <a:r>
              <a:rPr lang="en-US" sz="2600" b="1" i="0" dirty="0">
                <a:solidFill>
                  <a:srgbClr val="222222"/>
                </a:solidFill>
                <a:effectLst/>
                <a:latin typeface="Inter"/>
              </a:rPr>
              <a:t>Standard Template:</a:t>
            </a:r>
            <a:r>
              <a:rPr lang="en-US" sz="2600" b="0" i="0" dirty="0">
                <a:solidFill>
                  <a:srgbClr val="222222"/>
                </a:solidFill>
                <a:effectLst/>
                <a:latin typeface="Inter"/>
              </a:rPr>
              <a:t> Utilize a standardized form or template to ensure consistency</a:t>
            </a:r>
          </a:p>
          <a:p>
            <a:pPr marL="914400" lvl="1" indent="-457200">
              <a:buFont typeface="Arial" panose="020B0604020202020204" pitchFamily="34" charset="0"/>
              <a:buChar char="•"/>
            </a:pPr>
            <a:r>
              <a:rPr lang="en-US" sz="2600" b="1" i="0" dirty="0">
                <a:solidFill>
                  <a:srgbClr val="222222"/>
                </a:solidFill>
                <a:effectLst/>
                <a:latin typeface="Inter"/>
              </a:rPr>
              <a:t>Logical Flow:</a:t>
            </a:r>
            <a:r>
              <a:rPr lang="en-US" sz="2600" b="0" i="0" dirty="0">
                <a:solidFill>
                  <a:srgbClr val="222222"/>
                </a:solidFill>
                <a:effectLst/>
                <a:latin typeface="Inter"/>
              </a:rPr>
              <a:t> Present information in a logical sequence, typically following the incident’s timeline</a:t>
            </a:r>
          </a:p>
          <a:p>
            <a:pPr algn="l">
              <a:buFont typeface="Arial" panose="020B0604020202020204" pitchFamily="34" charset="0"/>
              <a:buChar char="•"/>
            </a:pPr>
            <a:endParaRPr lang="en-US" sz="2600" b="0" i="0" dirty="0">
              <a:solidFill>
                <a:srgbClr val="222222"/>
              </a:solidFill>
              <a:effectLst/>
              <a:latin typeface="Inter"/>
            </a:endParaRPr>
          </a:p>
          <a:p>
            <a:pPr algn="l">
              <a:spcAft>
                <a:spcPts val="1500"/>
              </a:spcAft>
              <a:buNone/>
            </a:pPr>
            <a:r>
              <a:rPr lang="en-US" sz="2600" b="1" i="0" dirty="0">
                <a:solidFill>
                  <a:srgbClr val="222222"/>
                </a:solidFill>
                <a:effectLst/>
                <a:latin typeface="Inter"/>
              </a:rPr>
              <a:t>5. Review and Edit</a:t>
            </a:r>
          </a:p>
          <a:p>
            <a:pPr marL="914400" lvl="1" indent="-457200">
              <a:buFont typeface="Arial" panose="020B0604020202020204" pitchFamily="34" charset="0"/>
              <a:buChar char="•"/>
            </a:pPr>
            <a:r>
              <a:rPr lang="en-US" sz="2600" b="1" i="0" dirty="0">
                <a:solidFill>
                  <a:srgbClr val="222222"/>
                </a:solidFill>
                <a:effectLst/>
                <a:latin typeface="Inter"/>
              </a:rPr>
              <a:t>Proofread:</a:t>
            </a:r>
            <a:r>
              <a:rPr lang="en-US" sz="2600" b="0" i="0" dirty="0">
                <a:solidFill>
                  <a:srgbClr val="222222"/>
                </a:solidFill>
                <a:effectLst/>
                <a:latin typeface="Inter"/>
              </a:rPr>
              <a:t> Check for grammatical errors and ensure clarity</a:t>
            </a:r>
          </a:p>
          <a:p>
            <a:pPr marL="914400" lvl="1" indent="-457200">
              <a:buFont typeface="Arial" panose="020B0604020202020204" pitchFamily="34" charset="0"/>
              <a:buChar char="•"/>
            </a:pPr>
            <a:r>
              <a:rPr lang="en-US" sz="2600" b="1" i="0" dirty="0">
                <a:solidFill>
                  <a:srgbClr val="222222"/>
                </a:solidFill>
                <a:effectLst/>
                <a:latin typeface="Inter"/>
              </a:rPr>
              <a:t>Verify Facts:</a:t>
            </a:r>
            <a:r>
              <a:rPr lang="en-US" sz="2600" b="0" i="0" dirty="0">
                <a:solidFill>
                  <a:srgbClr val="222222"/>
                </a:solidFill>
                <a:effectLst/>
                <a:latin typeface="Inter"/>
              </a:rPr>
              <a:t> Confirm all details and information are correct</a:t>
            </a:r>
          </a:p>
          <a:p>
            <a:pPr marL="914400" lvl="1" indent="-457200">
              <a:buFont typeface="Arial" panose="020B0604020202020204" pitchFamily="34" charset="0"/>
              <a:buChar char="•"/>
            </a:pPr>
            <a:r>
              <a:rPr lang="en-US" sz="2600" b="1" i="0" dirty="0">
                <a:solidFill>
                  <a:srgbClr val="222222"/>
                </a:solidFill>
                <a:effectLst/>
                <a:latin typeface="Inter"/>
              </a:rPr>
              <a:t>Seek Feedback:</a:t>
            </a:r>
            <a:r>
              <a:rPr lang="en-US" sz="2600" b="0" i="0" dirty="0">
                <a:solidFill>
                  <a:srgbClr val="222222"/>
                </a:solidFill>
                <a:effectLst/>
                <a:latin typeface="Inter"/>
              </a:rPr>
              <a:t> Have a supervisor or colleague review the report for completeness</a:t>
            </a:r>
          </a:p>
          <a:p>
            <a:pPr algn="l">
              <a:buFont typeface="Arial" panose="020B0604020202020204" pitchFamily="34" charset="0"/>
              <a:buChar char="•"/>
            </a:pPr>
            <a:endParaRPr lang="en-US" sz="2600" b="0" i="0" dirty="0">
              <a:solidFill>
                <a:srgbClr val="222222"/>
              </a:solidFill>
              <a:effectLst/>
              <a:latin typeface="Inter"/>
            </a:endParaRPr>
          </a:p>
          <a:p>
            <a:pPr algn="l">
              <a:spcAft>
                <a:spcPts val="1500"/>
              </a:spcAft>
              <a:buNone/>
            </a:pPr>
            <a:r>
              <a:rPr lang="en-US" sz="2600" b="1" i="0" dirty="0">
                <a:solidFill>
                  <a:srgbClr val="222222"/>
                </a:solidFill>
                <a:effectLst/>
                <a:latin typeface="Inter"/>
              </a:rPr>
              <a:t>6. Submit and Follow Up</a:t>
            </a:r>
          </a:p>
          <a:p>
            <a:pPr marL="914400" lvl="1" indent="-457200">
              <a:buFont typeface="Arial" panose="020B0604020202020204" pitchFamily="34" charset="0"/>
              <a:buChar char="•"/>
            </a:pPr>
            <a:r>
              <a:rPr lang="en-US" sz="2600" b="1" i="0" dirty="0">
                <a:solidFill>
                  <a:srgbClr val="222222"/>
                </a:solidFill>
                <a:effectLst/>
                <a:latin typeface="Inter"/>
              </a:rPr>
              <a:t>Submit to Appropriate Channels:</a:t>
            </a:r>
            <a:r>
              <a:rPr lang="en-US" sz="2600" b="0" i="0" dirty="0">
                <a:solidFill>
                  <a:srgbClr val="222222"/>
                </a:solidFill>
                <a:effectLst/>
                <a:latin typeface="Inter"/>
              </a:rPr>
              <a:t> Ensure the report reaches the designated authority or department</a:t>
            </a:r>
          </a:p>
          <a:p>
            <a:pPr marL="914400" lvl="1" indent="-457200">
              <a:buFont typeface="Arial" panose="020B0604020202020204" pitchFamily="34" charset="0"/>
              <a:buChar char="•"/>
            </a:pPr>
            <a:r>
              <a:rPr lang="en-US" sz="2600" b="1" i="0" dirty="0">
                <a:solidFill>
                  <a:srgbClr val="222222"/>
                </a:solidFill>
                <a:effectLst/>
                <a:latin typeface="Inter"/>
              </a:rPr>
              <a:t>Track Actions:</a:t>
            </a:r>
            <a:r>
              <a:rPr lang="en-US" sz="2600" b="0" i="0" dirty="0">
                <a:solidFill>
                  <a:srgbClr val="222222"/>
                </a:solidFill>
                <a:effectLst/>
                <a:latin typeface="Inter"/>
              </a:rPr>
              <a:t> Monitor the implementation of any recommended preventive measures</a:t>
            </a:r>
          </a:p>
          <a:p>
            <a:pPr marL="914400" lvl="1" indent="-457200">
              <a:buFont typeface="Arial" panose="020B0604020202020204" pitchFamily="34" charset="0"/>
              <a:buChar char="•"/>
            </a:pPr>
            <a:r>
              <a:rPr lang="en-US" sz="2600" b="1" i="0" dirty="0">
                <a:solidFill>
                  <a:srgbClr val="222222"/>
                </a:solidFill>
                <a:effectLst/>
                <a:latin typeface="Inter"/>
              </a:rPr>
              <a:t>Maintain Records:</a:t>
            </a:r>
            <a:r>
              <a:rPr lang="en-US" sz="2600" b="0" i="0" dirty="0">
                <a:solidFill>
                  <a:srgbClr val="222222"/>
                </a:solidFill>
                <a:effectLst/>
                <a:latin typeface="Inter"/>
              </a:rPr>
              <a:t> Keep a copy of the report for organizational records and future reference</a:t>
            </a:r>
          </a:p>
        </p:txBody>
      </p:sp>
    </p:spTree>
    <p:extLst>
      <p:ext uri="{BB962C8B-B14F-4D97-AF65-F5344CB8AC3E}">
        <p14:creationId xmlns:p14="http://schemas.microsoft.com/office/powerpoint/2010/main" val="403954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1B0AA-B311-8189-F5C4-90BABFCF990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C9A935A-E9A3-EE43-90F5-B1C804B3A4B7}"/>
              </a:ext>
            </a:extLst>
          </p:cNvPr>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latin typeface="Montserrat Bold"/>
                <a:ea typeface="Montserrat Bold"/>
                <a:cs typeface="Montserrat Bold"/>
                <a:sym typeface="Montserrat Bold"/>
              </a:rPr>
              <a:t>ANY QUESTIONS</a:t>
            </a:r>
          </a:p>
          <a:p>
            <a:pPr algn="ctr">
              <a:lnSpc>
                <a:spcPts val="9874"/>
              </a:lnSpc>
            </a:pPr>
            <a:r>
              <a:rPr lang="en-US" sz="8976" b="1" dirty="0">
                <a:latin typeface="Montserrat Bold"/>
                <a:ea typeface="Montserrat Bold"/>
                <a:cs typeface="Montserrat Bold"/>
                <a:sym typeface="Montserrat Bold"/>
              </a:rPr>
              <a:t>OR COMMENTS</a:t>
            </a:r>
          </a:p>
        </p:txBody>
      </p:sp>
      <p:sp>
        <p:nvSpPr>
          <p:cNvPr id="4" name="TextBox 4">
            <a:extLst>
              <a:ext uri="{FF2B5EF4-FFF2-40B4-BE49-F238E27FC236}">
                <a16:creationId xmlns:a16="http://schemas.microsoft.com/office/drawing/2014/main" id="{2AD9958A-338F-2FB2-3C33-11908F647B5F}"/>
              </a:ext>
            </a:extLst>
          </p:cNvPr>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87080F9B-E9F3-0930-028D-09A4C578ED37}"/>
              </a:ext>
            </a:extLst>
          </p:cNvPr>
          <p:cNvGrpSpPr/>
          <p:nvPr/>
        </p:nvGrpSpPr>
        <p:grpSpPr>
          <a:xfrm>
            <a:off x="13756943" y="4995082"/>
            <a:ext cx="2183642" cy="1487606"/>
            <a:chOff x="61504" y="6066665"/>
            <a:chExt cx="1025852" cy="758950"/>
          </a:xfrm>
        </p:grpSpPr>
        <p:sp>
          <p:nvSpPr>
            <p:cNvPr id="8" name="Oval 7">
              <a:extLst>
                <a:ext uri="{FF2B5EF4-FFF2-40B4-BE49-F238E27FC236}">
                  <a16:creationId xmlns:a16="http://schemas.microsoft.com/office/drawing/2014/main" id="{7F45E3DB-070C-E71D-4E75-E537833EB4B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5F276307-23C5-7F13-91B5-4C75BDBBE789}"/>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2" name="Picture 2" descr="A person holding a wooden block with text&#10;&#10;AI-generated content may be incorrect.">
            <a:extLst>
              <a:ext uri="{FF2B5EF4-FFF2-40B4-BE49-F238E27FC236}">
                <a16:creationId xmlns:a16="http://schemas.microsoft.com/office/drawing/2014/main" id="{CF07B404-2E61-E58C-D8F7-AD09CA10BAAB}"/>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t="8845"/>
          <a:stretch>
            <a:fillRect/>
          </a:stretch>
        </p:blipFill>
        <p:spPr bwMode="auto">
          <a:xfrm>
            <a:off x="-1504" y="0"/>
            <a:ext cx="18289504" cy="1028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75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acility xmlns="d2e61cfd-51a9-4ccc-a647-f42938835e6e" xsi:nil="true"/>
    <TaxCatchAll xmlns="542df914-2334-48ba-b10f-cf6da5861d6a" xsi:nil="true"/>
    <lcf76f155ced4ddcb4097134ff3c332f xmlns="d2e61cfd-51a9-4ccc-a647-f42938835e6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A835C7CDD13C4AB5C72BB0A234B6FE" ma:contentTypeVersion="19" ma:contentTypeDescription="Create a new document." ma:contentTypeScope="" ma:versionID="d904714dbb26ac285a3d82a029acc9b4">
  <xsd:schema xmlns:xsd="http://www.w3.org/2001/XMLSchema" xmlns:xs="http://www.w3.org/2001/XMLSchema" xmlns:p="http://schemas.microsoft.com/office/2006/metadata/properties" xmlns:ns2="542df914-2334-48ba-b10f-cf6da5861d6a" xmlns:ns3="d2e61cfd-51a9-4ccc-a647-f42938835e6e" targetNamespace="http://schemas.microsoft.com/office/2006/metadata/properties" ma:root="true" ma:fieldsID="e2aaa6a14177c900cdd8343283196df8" ns2:_="" ns3:_="">
    <xsd:import namespace="542df914-2334-48ba-b10f-cf6da5861d6a"/>
    <xsd:import namespace="d2e61cfd-51a9-4ccc-a647-f42938835e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Facility"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df914-2334-48ba-b10f-cf6da5861d6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38553df-0fb0-4289-8638-fa87abf5085a}" ma:internalName="TaxCatchAll" ma:showField="CatchAllData" ma:web="542df914-2334-48ba-b10f-cf6da5861d6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e61cfd-51a9-4ccc-a647-f42938835e6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Facility" ma:index="20" nillable="true" ma:displayName="Facility" ma:format="Dropdown" ma:internalName="Facility">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f99b0a-a690-4588-b057-dd1771a013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9CBEBC-C51F-4A08-9127-09CDADE2B8C9}">
  <ds:schemaRefs>
    <ds:schemaRef ds:uri="http://schemas.microsoft.com/sharepoint/v3/contenttype/forms"/>
  </ds:schemaRefs>
</ds:datastoreItem>
</file>

<file path=customXml/itemProps2.xml><?xml version="1.0" encoding="utf-8"?>
<ds:datastoreItem xmlns:ds="http://schemas.openxmlformats.org/officeDocument/2006/customXml" ds:itemID="{EFF86670-F4CB-416F-8FA8-6988D08E874B}">
  <ds:schemaRef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d2e61cfd-51a9-4ccc-a647-f42938835e6e"/>
    <ds:schemaRef ds:uri="http://purl.org/dc/terms/"/>
    <ds:schemaRef ds:uri="http://schemas.openxmlformats.org/package/2006/metadata/core-properties"/>
    <ds:schemaRef ds:uri="http://purl.org/dc/elements/1.1/"/>
    <ds:schemaRef ds:uri="http://purl.org/dc/dcmitype/"/>
    <ds:schemaRef ds:uri="542df914-2334-48ba-b10f-cf6da5861d6a"/>
  </ds:schemaRefs>
</ds:datastoreItem>
</file>

<file path=customXml/itemProps3.xml><?xml version="1.0" encoding="utf-8"?>
<ds:datastoreItem xmlns:ds="http://schemas.openxmlformats.org/officeDocument/2006/customXml" ds:itemID="{56F1EB87-2BD8-488F-88AA-9061881C308D}"/>
</file>

<file path=docProps/app.xml><?xml version="1.0" encoding="utf-8"?>
<Properties xmlns="http://schemas.openxmlformats.org/officeDocument/2006/extended-properties" xmlns:vt="http://schemas.openxmlformats.org/officeDocument/2006/docPropsVTypes">
  <TotalTime>1017</TotalTime>
  <Words>3088</Words>
  <Application>Microsoft Office PowerPoint</Application>
  <PresentationFormat>Custom</PresentationFormat>
  <Paragraphs>369</Paragraphs>
  <Slides>59</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59</vt:i4>
      </vt:variant>
    </vt:vector>
  </HeadingPairs>
  <TitlesOfParts>
    <vt:vector size="73" baseType="lpstr">
      <vt:lpstr>Poppins</vt:lpstr>
      <vt:lpstr>Nunito</vt:lpstr>
      <vt:lpstr>Aptos</vt:lpstr>
      <vt:lpstr>Courier New</vt:lpstr>
      <vt:lpstr>Inter</vt:lpstr>
      <vt:lpstr>Arial</vt:lpstr>
      <vt:lpstr>FlamencoD</vt:lpstr>
      <vt:lpstr>Corbel</vt:lpstr>
      <vt:lpstr>Montserrat</vt:lpstr>
      <vt:lpstr>Calibri</vt:lpstr>
      <vt:lpstr>Montserrat Bold</vt:lpstr>
      <vt:lpstr>ＭＳ Ｐゴシック</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2025 Employee Safety Meeting</dc:title>
  <dc:creator>Frank Savage</dc:creator>
  <cp:lastModifiedBy>Frank Savage</cp:lastModifiedBy>
  <cp:revision>3</cp:revision>
  <dcterms:created xsi:type="dcterms:W3CDTF">2006-08-16T00:00:00Z</dcterms:created>
  <dcterms:modified xsi:type="dcterms:W3CDTF">2025-06-18T22:07:52Z</dcterms:modified>
  <dc:identifier>DAGjmH7R3FE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0x01010035A835C7CDD13C4AB5C72BB0A234B6FE</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